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0"/>
  </p:notesMasterIdLst>
  <p:sldIdLst>
    <p:sldId id="256" r:id="rId2"/>
    <p:sldId id="258" r:id="rId3"/>
    <p:sldId id="261" r:id="rId4"/>
    <p:sldId id="262" r:id="rId5"/>
    <p:sldId id="263" r:id="rId6"/>
    <p:sldId id="268" r:id="rId7"/>
    <p:sldId id="306" r:id="rId8"/>
    <p:sldId id="264" r:id="rId9"/>
    <p:sldId id="272" r:id="rId10"/>
    <p:sldId id="265" r:id="rId11"/>
    <p:sldId id="280" r:id="rId12"/>
    <p:sldId id="273" r:id="rId13"/>
    <p:sldId id="307" r:id="rId14"/>
    <p:sldId id="279" r:id="rId15"/>
    <p:sldId id="308" r:id="rId16"/>
    <p:sldId id="309" r:id="rId17"/>
    <p:sldId id="310" r:id="rId18"/>
    <p:sldId id="311" r:id="rId19"/>
    <p:sldId id="314" r:id="rId20"/>
    <p:sldId id="312" r:id="rId21"/>
    <p:sldId id="313" r:id="rId22"/>
    <p:sldId id="318" r:id="rId23"/>
    <p:sldId id="315" r:id="rId24"/>
    <p:sldId id="316" r:id="rId25"/>
    <p:sldId id="317" r:id="rId26"/>
    <p:sldId id="267" r:id="rId27"/>
    <p:sldId id="283" r:id="rId28"/>
    <p:sldId id="284" r:id="rId29"/>
  </p:sldIdLst>
  <p:sldSz cx="9144000" cy="5143500" type="screen16x9"/>
  <p:notesSz cx="6858000" cy="9144000"/>
  <p:embeddedFontLst>
    <p:embeddedFont>
      <p:font typeface="Anaheim" panose="020B0604020202020204" charset="0"/>
      <p:regular r:id="rId31"/>
    </p:embeddedFont>
    <p:embeddedFont>
      <p:font typeface="Bebas Neue" panose="020B0606020202050201" pitchFamily="34" charset="0"/>
      <p:regular r:id="rId32"/>
    </p:embeddedFont>
    <p:embeddedFont>
      <p:font typeface="Lato" panose="020F0502020204030203" pitchFamily="34" charset="0"/>
      <p:regular r:id="rId33"/>
      <p:bold r:id="rId34"/>
      <p:italic r:id="rId35"/>
      <p:boldItalic r:id="rId36"/>
    </p:embeddedFont>
    <p:embeddedFont>
      <p:font typeface="Microsoft Sans Serif" panose="020B0604020202020204" pitchFamily="34" charset="0"/>
      <p:regular r:id="rId37"/>
    </p:embeddedFont>
    <p:embeddedFont>
      <p:font typeface="Montserrat" panose="00000500000000000000" pitchFamily="2" charset="0"/>
      <p:regular r:id="rId38"/>
      <p:bold r:id="rId39"/>
      <p:italic r:id="rId40"/>
      <p:boldItalic r:id="rId41"/>
    </p:embeddedFont>
    <p:embeddedFont>
      <p:font typeface="Montserrat Black" panose="00000A00000000000000" pitchFamily="2" charset="0"/>
      <p:bold r:id="rId42"/>
      <p:boldItalic r:id="rId43"/>
    </p:embeddedFont>
    <p:embeddedFont>
      <p:font typeface="PT Sans" panose="020B0503020203020204" pitchFamily="34" charset="0"/>
      <p:regular r:id="rId44"/>
      <p:bold r:id="rId45"/>
      <p:italic r:id="rId46"/>
      <p:boldItalic r:id="rId47"/>
    </p:embeddedFont>
    <p:embeddedFont>
      <p:font typeface="Quattrocento Sans" panose="020B0502050000020003"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D1ACEF-6325-4DEE-B428-3F5AE20D15ED}" v="14" dt="2023-12-20T16:55:22.378"/>
  </p1510:revLst>
</p1510:revInfo>
</file>

<file path=ppt/tableStyles.xml><?xml version="1.0" encoding="utf-8"?>
<a:tblStyleLst xmlns:a="http://schemas.openxmlformats.org/drawingml/2006/main" def="{2502BEDD-2079-4502-98BB-61016A403996}">
  <a:tblStyle styleId="{2502BEDD-2079-4502-98BB-61016A40399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0" autoAdjust="0"/>
  </p:normalViewPr>
  <p:slideViewPr>
    <p:cSldViewPr snapToGrid="0">
      <p:cViewPr varScale="1">
        <p:scale>
          <a:sx n="90" d="100"/>
          <a:sy n="90" d="100"/>
        </p:scale>
        <p:origin x="1950" y="-7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mohamed" userId="bbb2614c50c1801c" providerId="LiveId" clId="{E9D1ACEF-6325-4DEE-B428-3F5AE20D15ED}"/>
    <pc:docChg chg="delSld modSld delMainMaster">
      <pc:chgData name="mohamed mohamed" userId="bbb2614c50c1801c" providerId="LiveId" clId="{E9D1ACEF-6325-4DEE-B428-3F5AE20D15ED}" dt="2023-12-20T16:55:22.377" v="98" actId="14861"/>
      <pc:docMkLst>
        <pc:docMk/>
      </pc:docMkLst>
      <pc:sldChg chg="modSp">
        <pc:chgData name="mohamed mohamed" userId="bbb2614c50c1801c" providerId="LiveId" clId="{E9D1ACEF-6325-4DEE-B428-3F5AE20D15ED}" dt="2023-12-20T16:55:22.377" v="98" actId="14861"/>
        <pc:sldMkLst>
          <pc:docMk/>
          <pc:sldMk cId="0" sldId="256"/>
        </pc:sldMkLst>
        <pc:picChg chg="mod">
          <ac:chgData name="mohamed mohamed" userId="bbb2614c50c1801c" providerId="LiveId" clId="{E9D1ACEF-6325-4DEE-B428-3F5AE20D15ED}" dt="2023-12-20T16:55:22.377" v="98" actId="14861"/>
          <ac:picMkLst>
            <pc:docMk/>
            <pc:sldMk cId="0" sldId="256"/>
            <ac:picMk id="2054" creationId="{92B958EB-7DEA-DF3D-E9DE-C5B847CC23DF}"/>
          </ac:picMkLst>
        </pc:picChg>
      </pc:sldChg>
      <pc:sldChg chg="del">
        <pc:chgData name="mohamed mohamed" userId="bbb2614c50c1801c" providerId="LiveId" clId="{E9D1ACEF-6325-4DEE-B428-3F5AE20D15ED}" dt="2023-12-09T19:57:21.922" v="8" actId="47"/>
        <pc:sldMkLst>
          <pc:docMk/>
          <pc:sldMk cId="0" sldId="259"/>
        </pc:sldMkLst>
      </pc:sldChg>
      <pc:sldChg chg="del">
        <pc:chgData name="mohamed mohamed" userId="bbb2614c50c1801c" providerId="LiveId" clId="{E9D1ACEF-6325-4DEE-B428-3F5AE20D15ED}" dt="2023-12-09T19:57:26.560" v="14" actId="47"/>
        <pc:sldMkLst>
          <pc:docMk/>
          <pc:sldMk cId="0" sldId="260"/>
        </pc:sldMkLst>
      </pc:sldChg>
      <pc:sldChg chg="del">
        <pc:chgData name="mohamed mohamed" userId="bbb2614c50c1801c" providerId="LiveId" clId="{E9D1ACEF-6325-4DEE-B428-3F5AE20D15ED}" dt="2023-12-09T19:57:17.586" v="3" actId="47"/>
        <pc:sldMkLst>
          <pc:docMk/>
          <pc:sldMk cId="0" sldId="266"/>
        </pc:sldMkLst>
      </pc:sldChg>
      <pc:sldChg chg="del">
        <pc:chgData name="mohamed mohamed" userId="bbb2614c50c1801c" providerId="LiveId" clId="{E9D1ACEF-6325-4DEE-B428-3F5AE20D15ED}" dt="2023-12-09T19:57:15.839" v="1" actId="47"/>
        <pc:sldMkLst>
          <pc:docMk/>
          <pc:sldMk cId="0" sldId="269"/>
        </pc:sldMkLst>
      </pc:sldChg>
      <pc:sldChg chg="del">
        <pc:chgData name="mohamed mohamed" userId="bbb2614c50c1801c" providerId="LiveId" clId="{E9D1ACEF-6325-4DEE-B428-3F5AE20D15ED}" dt="2023-12-09T19:57:16.638" v="2" actId="47"/>
        <pc:sldMkLst>
          <pc:docMk/>
          <pc:sldMk cId="0" sldId="270"/>
        </pc:sldMkLst>
      </pc:sldChg>
      <pc:sldChg chg="del">
        <pc:chgData name="mohamed mohamed" userId="bbb2614c50c1801c" providerId="LiveId" clId="{E9D1ACEF-6325-4DEE-B428-3F5AE20D15ED}" dt="2023-12-09T19:57:15.017" v="0" actId="47"/>
        <pc:sldMkLst>
          <pc:docMk/>
          <pc:sldMk cId="0" sldId="271"/>
        </pc:sldMkLst>
      </pc:sldChg>
      <pc:sldChg chg="del">
        <pc:chgData name="mohamed mohamed" userId="bbb2614c50c1801c" providerId="LiveId" clId="{E9D1ACEF-6325-4DEE-B428-3F5AE20D15ED}" dt="2023-12-09T19:57:18.771" v="4" actId="47"/>
        <pc:sldMkLst>
          <pc:docMk/>
          <pc:sldMk cId="0" sldId="274"/>
        </pc:sldMkLst>
      </pc:sldChg>
      <pc:sldChg chg="del">
        <pc:chgData name="mohamed mohamed" userId="bbb2614c50c1801c" providerId="LiveId" clId="{E9D1ACEF-6325-4DEE-B428-3F5AE20D15ED}" dt="2023-12-09T19:57:19.620" v="5" actId="47"/>
        <pc:sldMkLst>
          <pc:docMk/>
          <pc:sldMk cId="0" sldId="275"/>
        </pc:sldMkLst>
      </pc:sldChg>
      <pc:sldChg chg="del">
        <pc:chgData name="mohamed mohamed" userId="bbb2614c50c1801c" providerId="LiveId" clId="{E9D1ACEF-6325-4DEE-B428-3F5AE20D15ED}" dt="2023-12-09T19:57:20.416" v="6" actId="47"/>
        <pc:sldMkLst>
          <pc:docMk/>
          <pc:sldMk cId="0" sldId="276"/>
        </pc:sldMkLst>
      </pc:sldChg>
      <pc:sldChg chg="del">
        <pc:chgData name="mohamed mohamed" userId="bbb2614c50c1801c" providerId="LiveId" clId="{E9D1ACEF-6325-4DEE-B428-3F5AE20D15ED}" dt="2023-12-09T19:57:21.139" v="7" actId="47"/>
        <pc:sldMkLst>
          <pc:docMk/>
          <pc:sldMk cId="0" sldId="277"/>
        </pc:sldMkLst>
      </pc:sldChg>
      <pc:sldChg chg="del">
        <pc:chgData name="mohamed mohamed" userId="bbb2614c50c1801c" providerId="LiveId" clId="{E9D1ACEF-6325-4DEE-B428-3F5AE20D15ED}" dt="2023-12-09T19:57:22.735" v="9" actId="47"/>
        <pc:sldMkLst>
          <pc:docMk/>
          <pc:sldMk cId="0" sldId="278"/>
        </pc:sldMkLst>
      </pc:sldChg>
      <pc:sldChg chg="del">
        <pc:chgData name="mohamed mohamed" userId="bbb2614c50c1801c" providerId="LiveId" clId="{E9D1ACEF-6325-4DEE-B428-3F5AE20D15ED}" dt="2023-12-09T19:57:23.474" v="10" actId="47"/>
        <pc:sldMkLst>
          <pc:docMk/>
          <pc:sldMk cId="0" sldId="281"/>
        </pc:sldMkLst>
      </pc:sldChg>
      <pc:sldChg chg="del">
        <pc:chgData name="mohamed mohamed" userId="bbb2614c50c1801c" providerId="LiveId" clId="{E9D1ACEF-6325-4DEE-B428-3F5AE20D15ED}" dt="2023-12-09T19:57:24.310" v="11" actId="47"/>
        <pc:sldMkLst>
          <pc:docMk/>
          <pc:sldMk cId="0" sldId="282"/>
        </pc:sldMkLst>
      </pc:sldChg>
      <pc:sldChg chg="modSp mod">
        <pc:chgData name="mohamed mohamed" userId="bbb2614c50c1801c" providerId="LiveId" clId="{E9D1ACEF-6325-4DEE-B428-3F5AE20D15ED}" dt="2023-12-20T16:52:50.827" v="88" actId="1076"/>
        <pc:sldMkLst>
          <pc:docMk/>
          <pc:sldMk cId="0" sldId="283"/>
        </pc:sldMkLst>
        <pc:spChg chg="mod">
          <ac:chgData name="mohamed mohamed" userId="bbb2614c50c1801c" providerId="LiveId" clId="{E9D1ACEF-6325-4DEE-B428-3F5AE20D15ED}" dt="2023-12-20T16:52:50.827" v="88" actId="1076"/>
          <ac:spMkLst>
            <pc:docMk/>
            <pc:sldMk cId="0" sldId="283"/>
            <ac:spMk id="2260" creationId="{00000000-0000-0000-0000-000000000000}"/>
          </ac:spMkLst>
        </pc:spChg>
      </pc:sldChg>
      <pc:sldChg chg="del">
        <pc:chgData name="mohamed mohamed" userId="bbb2614c50c1801c" providerId="LiveId" clId="{E9D1ACEF-6325-4DEE-B428-3F5AE20D15ED}" dt="2023-12-09T19:57:25.223" v="12" actId="47"/>
        <pc:sldMkLst>
          <pc:docMk/>
          <pc:sldMk cId="0" sldId="285"/>
        </pc:sldMkLst>
      </pc:sldChg>
      <pc:sldChg chg="del">
        <pc:chgData name="mohamed mohamed" userId="bbb2614c50c1801c" providerId="LiveId" clId="{E9D1ACEF-6325-4DEE-B428-3F5AE20D15ED}" dt="2023-12-09T19:57:25.788" v="13" actId="47"/>
        <pc:sldMkLst>
          <pc:docMk/>
          <pc:sldMk cId="0" sldId="286"/>
        </pc:sldMkLst>
      </pc:sldChg>
      <pc:sldChg chg="del">
        <pc:chgData name="mohamed mohamed" userId="bbb2614c50c1801c" providerId="LiveId" clId="{E9D1ACEF-6325-4DEE-B428-3F5AE20D15ED}" dt="2023-12-09T19:57:27.460" v="15" actId="47"/>
        <pc:sldMkLst>
          <pc:docMk/>
          <pc:sldMk cId="0" sldId="287"/>
        </pc:sldMkLst>
      </pc:sldChg>
      <pc:sldChg chg="del">
        <pc:chgData name="mohamed mohamed" userId="bbb2614c50c1801c" providerId="LiveId" clId="{E9D1ACEF-6325-4DEE-B428-3F5AE20D15ED}" dt="2023-12-09T19:57:28.150" v="16" actId="47"/>
        <pc:sldMkLst>
          <pc:docMk/>
          <pc:sldMk cId="0" sldId="288"/>
        </pc:sldMkLst>
      </pc:sldChg>
      <pc:sldChg chg="del">
        <pc:chgData name="mohamed mohamed" userId="bbb2614c50c1801c" providerId="LiveId" clId="{E9D1ACEF-6325-4DEE-B428-3F5AE20D15ED}" dt="2023-12-09T19:57:28.922" v="17" actId="47"/>
        <pc:sldMkLst>
          <pc:docMk/>
          <pc:sldMk cId="0" sldId="289"/>
        </pc:sldMkLst>
      </pc:sldChg>
      <pc:sldChg chg="del">
        <pc:chgData name="mohamed mohamed" userId="bbb2614c50c1801c" providerId="LiveId" clId="{E9D1ACEF-6325-4DEE-B428-3F5AE20D15ED}" dt="2023-12-09T19:57:29.730" v="18" actId="47"/>
        <pc:sldMkLst>
          <pc:docMk/>
          <pc:sldMk cId="0" sldId="290"/>
        </pc:sldMkLst>
      </pc:sldChg>
      <pc:sldChg chg="del">
        <pc:chgData name="mohamed mohamed" userId="bbb2614c50c1801c" providerId="LiveId" clId="{E9D1ACEF-6325-4DEE-B428-3F5AE20D15ED}" dt="2023-12-09T19:57:30.514" v="19" actId="47"/>
        <pc:sldMkLst>
          <pc:docMk/>
          <pc:sldMk cId="0" sldId="291"/>
        </pc:sldMkLst>
      </pc:sldChg>
      <pc:sldChg chg="del">
        <pc:chgData name="mohamed mohamed" userId="bbb2614c50c1801c" providerId="LiveId" clId="{E9D1ACEF-6325-4DEE-B428-3F5AE20D15ED}" dt="2023-12-09T19:57:31.824" v="20" actId="47"/>
        <pc:sldMkLst>
          <pc:docMk/>
          <pc:sldMk cId="0" sldId="292"/>
        </pc:sldMkLst>
      </pc:sldChg>
      <pc:sldChg chg="del">
        <pc:chgData name="mohamed mohamed" userId="bbb2614c50c1801c" providerId="LiveId" clId="{E9D1ACEF-6325-4DEE-B428-3F5AE20D15ED}" dt="2023-12-09T19:57:33.518" v="21" actId="47"/>
        <pc:sldMkLst>
          <pc:docMk/>
          <pc:sldMk cId="0" sldId="293"/>
        </pc:sldMkLst>
      </pc:sldChg>
      <pc:sldChg chg="del">
        <pc:chgData name="mohamed mohamed" userId="bbb2614c50c1801c" providerId="LiveId" clId="{E9D1ACEF-6325-4DEE-B428-3F5AE20D15ED}" dt="2023-12-09T19:57:34.386" v="22" actId="47"/>
        <pc:sldMkLst>
          <pc:docMk/>
          <pc:sldMk cId="0" sldId="294"/>
        </pc:sldMkLst>
      </pc:sldChg>
      <pc:sldChg chg="del">
        <pc:chgData name="mohamed mohamed" userId="bbb2614c50c1801c" providerId="LiveId" clId="{E9D1ACEF-6325-4DEE-B428-3F5AE20D15ED}" dt="2023-12-09T19:57:35.053" v="23" actId="47"/>
        <pc:sldMkLst>
          <pc:docMk/>
          <pc:sldMk cId="0" sldId="295"/>
        </pc:sldMkLst>
      </pc:sldChg>
      <pc:sldChg chg="del">
        <pc:chgData name="mohamed mohamed" userId="bbb2614c50c1801c" providerId="LiveId" clId="{E9D1ACEF-6325-4DEE-B428-3F5AE20D15ED}" dt="2023-12-09T19:57:35.919" v="24" actId="47"/>
        <pc:sldMkLst>
          <pc:docMk/>
          <pc:sldMk cId="0" sldId="296"/>
        </pc:sldMkLst>
      </pc:sldChg>
      <pc:sldChg chg="del">
        <pc:chgData name="mohamed mohamed" userId="bbb2614c50c1801c" providerId="LiveId" clId="{E9D1ACEF-6325-4DEE-B428-3F5AE20D15ED}" dt="2023-12-09T19:57:36.688" v="25" actId="47"/>
        <pc:sldMkLst>
          <pc:docMk/>
          <pc:sldMk cId="0" sldId="297"/>
        </pc:sldMkLst>
      </pc:sldChg>
      <pc:sldChg chg="del">
        <pc:chgData name="mohamed mohamed" userId="bbb2614c50c1801c" providerId="LiveId" clId="{E9D1ACEF-6325-4DEE-B428-3F5AE20D15ED}" dt="2023-12-09T19:57:37.469" v="26" actId="47"/>
        <pc:sldMkLst>
          <pc:docMk/>
          <pc:sldMk cId="0" sldId="298"/>
        </pc:sldMkLst>
      </pc:sldChg>
      <pc:sldChg chg="del">
        <pc:chgData name="mohamed mohamed" userId="bbb2614c50c1801c" providerId="LiveId" clId="{E9D1ACEF-6325-4DEE-B428-3F5AE20D15ED}" dt="2023-12-09T19:57:38.299" v="27" actId="47"/>
        <pc:sldMkLst>
          <pc:docMk/>
          <pc:sldMk cId="0" sldId="299"/>
        </pc:sldMkLst>
      </pc:sldChg>
      <pc:sldChg chg="del">
        <pc:chgData name="mohamed mohamed" userId="bbb2614c50c1801c" providerId="LiveId" clId="{E9D1ACEF-6325-4DEE-B428-3F5AE20D15ED}" dt="2023-12-09T19:57:39.095" v="28" actId="47"/>
        <pc:sldMkLst>
          <pc:docMk/>
          <pc:sldMk cId="0" sldId="300"/>
        </pc:sldMkLst>
      </pc:sldChg>
      <pc:sldChg chg="del">
        <pc:chgData name="mohamed mohamed" userId="bbb2614c50c1801c" providerId="LiveId" clId="{E9D1ACEF-6325-4DEE-B428-3F5AE20D15ED}" dt="2023-12-09T19:57:39.868" v="29" actId="47"/>
        <pc:sldMkLst>
          <pc:docMk/>
          <pc:sldMk cId="0" sldId="301"/>
        </pc:sldMkLst>
      </pc:sldChg>
      <pc:sldChg chg="del">
        <pc:chgData name="mohamed mohamed" userId="bbb2614c50c1801c" providerId="LiveId" clId="{E9D1ACEF-6325-4DEE-B428-3F5AE20D15ED}" dt="2023-12-09T19:57:40.543" v="30" actId="47"/>
        <pc:sldMkLst>
          <pc:docMk/>
          <pc:sldMk cId="0" sldId="302"/>
        </pc:sldMkLst>
      </pc:sldChg>
      <pc:sldChg chg="del">
        <pc:chgData name="mohamed mohamed" userId="bbb2614c50c1801c" providerId="LiveId" clId="{E9D1ACEF-6325-4DEE-B428-3F5AE20D15ED}" dt="2023-12-09T19:57:41.290" v="31" actId="47"/>
        <pc:sldMkLst>
          <pc:docMk/>
          <pc:sldMk cId="0" sldId="303"/>
        </pc:sldMkLst>
      </pc:sldChg>
      <pc:sldChg chg="del">
        <pc:chgData name="mohamed mohamed" userId="bbb2614c50c1801c" providerId="LiveId" clId="{E9D1ACEF-6325-4DEE-B428-3F5AE20D15ED}" dt="2023-12-09T19:57:41.950" v="32" actId="47"/>
        <pc:sldMkLst>
          <pc:docMk/>
          <pc:sldMk cId="0" sldId="304"/>
        </pc:sldMkLst>
      </pc:sldChg>
      <pc:sldChg chg="del">
        <pc:chgData name="mohamed mohamed" userId="bbb2614c50c1801c" providerId="LiveId" clId="{E9D1ACEF-6325-4DEE-B428-3F5AE20D15ED}" dt="2023-12-09T19:57:42.961" v="33" actId="47"/>
        <pc:sldMkLst>
          <pc:docMk/>
          <pc:sldMk cId="0" sldId="305"/>
        </pc:sldMkLst>
      </pc:sldChg>
      <pc:sldChg chg="modSp mod">
        <pc:chgData name="mohamed mohamed" userId="bbb2614c50c1801c" providerId="LiveId" clId="{E9D1ACEF-6325-4DEE-B428-3F5AE20D15ED}" dt="2023-12-09T20:05:23.951" v="64" actId="122"/>
        <pc:sldMkLst>
          <pc:docMk/>
          <pc:sldMk cId="3495641098" sldId="313"/>
        </pc:sldMkLst>
        <pc:spChg chg="mod">
          <ac:chgData name="mohamed mohamed" userId="bbb2614c50c1801c" providerId="LiveId" clId="{E9D1ACEF-6325-4DEE-B428-3F5AE20D15ED}" dt="2023-12-09T20:05:23.951" v="64" actId="122"/>
          <ac:spMkLst>
            <pc:docMk/>
            <pc:sldMk cId="3495641098" sldId="313"/>
            <ac:spMk id="3" creationId="{73BBA88A-66B1-CA94-8140-EF1139769F9A}"/>
          </ac:spMkLst>
        </pc:spChg>
        <pc:picChg chg="mod">
          <ac:chgData name="mohamed mohamed" userId="bbb2614c50c1801c" providerId="LiveId" clId="{E9D1ACEF-6325-4DEE-B428-3F5AE20D15ED}" dt="2023-12-09T20:02:47.594" v="51" actId="1076"/>
          <ac:picMkLst>
            <pc:docMk/>
            <pc:sldMk cId="3495641098" sldId="313"/>
            <ac:picMk id="5" creationId="{5C8050CA-2621-86E7-6351-20BCB5125A7B}"/>
          </ac:picMkLst>
        </pc:picChg>
      </pc:sldChg>
      <pc:sldMasterChg chg="delSldLayout">
        <pc:chgData name="mohamed mohamed" userId="bbb2614c50c1801c" providerId="LiveId" clId="{E9D1ACEF-6325-4DEE-B428-3F5AE20D15ED}" dt="2023-12-09T19:57:27.460" v="15" actId="47"/>
        <pc:sldMasterMkLst>
          <pc:docMk/>
          <pc:sldMasterMk cId="0" sldId="2147483680"/>
        </pc:sldMasterMkLst>
        <pc:sldLayoutChg chg="del">
          <pc:chgData name="mohamed mohamed" userId="bbb2614c50c1801c" providerId="LiveId" clId="{E9D1ACEF-6325-4DEE-B428-3F5AE20D15ED}" dt="2023-12-09T19:57:25.788" v="13" actId="47"/>
          <pc:sldLayoutMkLst>
            <pc:docMk/>
            <pc:sldMasterMk cId="0" sldId="2147483680"/>
            <pc:sldLayoutMk cId="0" sldId="2147483650"/>
          </pc:sldLayoutMkLst>
        </pc:sldLayoutChg>
        <pc:sldLayoutChg chg="del">
          <pc:chgData name="mohamed mohamed" userId="bbb2614c50c1801c" providerId="LiveId" clId="{E9D1ACEF-6325-4DEE-B428-3F5AE20D15ED}" dt="2023-12-09T19:57:21.922" v="8" actId="47"/>
          <pc:sldLayoutMkLst>
            <pc:docMk/>
            <pc:sldMasterMk cId="0" sldId="2147483680"/>
            <pc:sldLayoutMk cId="0" sldId="2147483653"/>
          </pc:sldLayoutMkLst>
        </pc:sldLayoutChg>
        <pc:sldLayoutChg chg="del">
          <pc:chgData name="mohamed mohamed" userId="bbb2614c50c1801c" providerId="LiveId" clId="{E9D1ACEF-6325-4DEE-B428-3F5AE20D15ED}" dt="2023-12-09T19:57:16.638" v="2" actId="47"/>
          <pc:sldLayoutMkLst>
            <pc:docMk/>
            <pc:sldMasterMk cId="0" sldId="2147483680"/>
            <pc:sldLayoutMk cId="0" sldId="2147483656"/>
          </pc:sldLayoutMkLst>
        </pc:sldLayoutChg>
        <pc:sldLayoutChg chg="del">
          <pc:chgData name="mohamed mohamed" userId="bbb2614c50c1801c" providerId="LiveId" clId="{E9D1ACEF-6325-4DEE-B428-3F5AE20D15ED}" dt="2023-12-09T19:57:15.839" v="1" actId="47"/>
          <pc:sldLayoutMkLst>
            <pc:docMk/>
            <pc:sldMasterMk cId="0" sldId="2147483680"/>
            <pc:sldLayoutMk cId="0" sldId="2147483661"/>
          </pc:sldLayoutMkLst>
        </pc:sldLayoutChg>
        <pc:sldLayoutChg chg="del">
          <pc:chgData name="mohamed mohamed" userId="bbb2614c50c1801c" providerId="LiveId" clId="{E9D1ACEF-6325-4DEE-B428-3F5AE20D15ED}" dt="2023-12-09T19:57:18.771" v="4" actId="47"/>
          <pc:sldLayoutMkLst>
            <pc:docMk/>
            <pc:sldMasterMk cId="0" sldId="2147483680"/>
            <pc:sldLayoutMk cId="0" sldId="2147483662"/>
          </pc:sldLayoutMkLst>
        </pc:sldLayoutChg>
        <pc:sldLayoutChg chg="del">
          <pc:chgData name="mohamed mohamed" userId="bbb2614c50c1801c" providerId="LiveId" clId="{E9D1ACEF-6325-4DEE-B428-3F5AE20D15ED}" dt="2023-12-09T19:57:19.620" v="5" actId="47"/>
          <pc:sldLayoutMkLst>
            <pc:docMk/>
            <pc:sldMasterMk cId="0" sldId="2147483680"/>
            <pc:sldLayoutMk cId="0" sldId="2147483663"/>
          </pc:sldLayoutMkLst>
        </pc:sldLayoutChg>
        <pc:sldLayoutChg chg="del">
          <pc:chgData name="mohamed mohamed" userId="bbb2614c50c1801c" providerId="LiveId" clId="{E9D1ACEF-6325-4DEE-B428-3F5AE20D15ED}" dt="2023-12-09T19:57:20.416" v="6" actId="47"/>
          <pc:sldLayoutMkLst>
            <pc:docMk/>
            <pc:sldMasterMk cId="0" sldId="2147483680"/>
            <pc:sldLayoutMk cId="0" sldId="2147483664"/>
          </pc:sldLayoutMkLst>
        </pc:sldLayoutChg>
        <pc:sldLayoutChg chg="del">
          <pc:chgData name="mohamed mohamed" userId="bbb2614c50c1801c" providerId="LiveId" clId="{E9D1ACEF-6325-4DEE-B428-3F5AE20D15ED}" dt="2023-12-09T19:57:21.139" v="7" actId="47"/>
          <pc:sldLayoutMkLst>
            <pc:docMk/>
            <pc:sldMasterMk cId="0" sldId="2147483680"/>
            <pc:sldLayoutMk cId="0" sldId="2147483665"/>
          </pc:sldLayoutMkLst>
        </pc:sldLayoutChg>
        <pc:sldLayoutChg chg="del">
          <pc:chgData name="mohamed mohamed" userId="bbb2614c50c1801c" providerId="LiveId" clId="{E9D1ACEF-6325-4DEE-B428-3F5AE20D15ED}" dt="2023-12-09T19:57:27.460" v="15" actId="47"/>
          <pc:sldLayoutMkLst>
            <pc:docMk/>
            <pc:sldMasterMk cId="0" sldId="2147483680"/>
            <pc:sldLayoutMk cId="0" sldId="2147483667"/>
          </pc:sldLayoutMkLst>
        </pc:sldLayoutChg>
        <pc:sldLayoutChg chg="del">
          <pc:chgData name="mohamed mohamed" userId="bbb2614c50c1801c" providerId="LiveId" clId="{E9D1ACEF-6325-4DEE-B428-3F5AE20D15ED}" dt="2023-12-09T19:57:26.560" v="14" actId="47"/>
          <pc:sldLayoutMkLst>
            <pc:docMk/>
            <pc:sldMasterMk cId="0" sldId="2147483680"/>
            <pc:sldLayoutMk cId="0" sldId="2147483668"/>
          </pc:sldLayoutMkLst>
        </pc:sldLayoutChg>
        <pc:sldLayoutChg chg="del">
          <pc:chgData name="mohamed mohamed" userId="bbb2614c50c1801c" providerId="LiveId" clId="{E9D1ACEF-6325-4DEE-B428-3F5AE20D15ED}" dt="2023-12-09T19:57:23.474" v="10" actId="47"/>
          <pc:sldLayoutMkLst>
            <pc:docMk/>
            <pc:sldMasterMk cId="0" sldId="2147483680"/>
            <pc:sldLayoutMk cId="0" sldId="2147483670"/>
          </pc:sldLayoutMkLst>
        </pc:sldLayoutChg>
        <pc:sldLayoutChg chg="del">
          <pc:chgData name="mohamed mohamed" userId="bbb2614c50c1801c" providerId="LiveId" clId="{E9D1ACEF-6325-4DEE-B428-3F5AE20D15ED}" dt="2023-12-09T19:57:15.017" v="0" actId="47"/>
          <pc:sldLayoutMkLst>
            <pc:docMk/>
            <pc:sldMasterMk cId="0" sldId="2147483680"/>
            <pc:sldLayoutMk cId="0" sldId="2147483674"/>
          </pc:sldLayoutMkLst>
        </pc:sldLayoutChg>
      </pc:sldMasterChg>
      <pc:sldMasterChg chg="del delSldLayout">
        <pc:chgData name="mohamed mohamed" userId="bbb2614c50c1801c" providerId="LiveId" clId="{E9D1ACEF-6325-4DEE-B428-3F5AE20D15ED}" dt="2023-12-09T19:57:42.961" v="33" actId="47"/>
        <pc:sldMasterMkLst>
          <pc:docMk/>
          <pc:sldMasterMk cId="0" sldId="2147483681"/>
        </pc:sldMasterMkLst>
        <pc:sldLayoutChg chg="del">
          <pc:chgData name="mohamed mohamed" userId="bbb2614c50c1801c" providerId="LiveId" clId="{E9D1ACEF-6325-4DEE-B428-3F5AE20D15ED}" dt="2023-12-09T19:57:42.961" v="33" actId="47"/>
          <pc:sldLayoutMkLst>
            <pc:docMk/>
            <pc:sldMasterMk cId="0" sldId="2147483681"/>
            <pc:sldLayoutMk cId="0" sldId="2147483678"/>
          </pc:sldLayoutMkLst>
        </pc:sldLayoutChg>
        <pc:sldLayoutChg chg="del">
          <pc:chgData name="mohamed mohamed" userId="bbb2614c50c1801c" providerId="LiveId" clId="{E9D1ACEF-6325-4DEE-B428-3F5AE20D15ED}" dt="2023-12-09T19:57:41.950" v="32" actId="47"/>
          <pc:sldLayoutMkLst>
            <pc:docMk/>
            <pc:sldMasterMk cId="0" sldId="2147483681"/>
            <pc:sldLayoutMk cId="0"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734a882cf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1734a882cf6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1734a882cf6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14ca49efd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14ca49efd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546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1734a882cf6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1734a882cf6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1734a882cf6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1734a882cf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5069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1734a882cf6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1734a882cf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222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1734a882cf6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1734a882cf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5493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15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1734a882cf6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1734a882cf6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1734a882cf6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g1734a882cf6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8" name="Google Shape;227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1734a882cf6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1734a882cf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1734a882cf6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6" name="Google Shape;1616;g1734a882cf6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1734a882cf6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1734a882cf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846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1734a882cf6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97"/>
        <p:cNvGrpSpPr/>
        <p:nvPr/>
      </p:nvGrpSpPr>
      <p:grpSpPr>
        <a:xfrm>
          <a:off x="0" y="0"/>
          <a:ext cx="0" cy="0"/>
          <a:chOff x="0" y="0"/>
          <a:chExt cx="0" cy="0"/>
        </a:xfrm>
      </p:grpSpPr>
      <p:sp>
        <p:nvSpPr>
          <p:cNvPr id="598" name="Google Shape;598;p14"/>
          <p:cNvSpPr txBox="1">
            <a:spLocks noGrp="1"/>
          </p:cNvSpPr>
          <p:nvPr>
            <p:ph type="title"/>
          </p:nvPr>
        </p:nvSpPr>
        <p:spPr>
          <a:xfrm>
            <a:off x="3424066" y="3475500"/>
            <a:ext cx="50067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99" name="Google Shape;599;p14"/>
          <p:cNvSpPr txBox="1">
            <a:spLocks noGrp="1"/>
          </p:cNvSpPr>
          <p:nvPr>
            <p:ph type="subTitle" idx="1"/>
          </p:nvPr>
        </p:nvSpPr>
        <p:spPr>
          <a:xfrm>
            <a:off x="3423950" y="1025400"/>
            <a:ext cx="5006700" cy="2450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600" name="Google Shape;600;p14"/>
          <p:cNvGrpSpPr/>
          <p:nvPr/>
        </p:nvGrpSpPr>
        <p:grpSpPr>
          <a:xfrm>
            <a:off x="7107962" y="-355553"/>
            <a:ext cx="1934332" cy="1332011"/>
            <a:chOff x="7107962" y="-355553"/>
            <a:chExt cx="1934332" cy="1332011"/>
          </a:xfrm>
        </p:grpSpPr>
        <p:sp>
          <p:nvSpPr>
            <p:cNvPr id="601" name="Google Shape;601;p14"/>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14"/>
          <p:cNvGrpSpPr/>
          <p:nvPr/>
        </p:nvGrpSpPr>
        <p:grpSpPr>
          <a:xfrm>
            <a:off x="108580" y="3475490"/>
            <a:ext cx="1961773" cy="2399979"/>
            <a:chOff x="108580" y="3135490"/>
            <a:chExt cx="1961773" cy="2399979"/>
          </a:xfrm>
        </p:grpSpPr>
        <p:sp>
          <p:nvSpPr>
            <p:cNvPr id="610" name="Google Shape;610;p14"/>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14"/>
            <p:cNvGrpSpPr/>
            <p:nvPr/>
          </p:nvGrpSpPr>
          <p:grpSpPr>
            <a:xfrm>
              <a:off x="108580" y="3135490"/>
              <a:ext cx="1961773" cy="2399979"/>
              <a:chOff x="108580" y="3135490"/>
              <a:chExt cx="1961773" cy="2399979"/>
            </a:xfrm>
          </p:grpSpPr>
          <p:sp>
            <p:nvSpPr>
              <p:cNvPr id="615" name="Google Shape;615;p14"/>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748"/>
        <p:cNvGrpSpPr/>
        <p:nvPr/>
      </p:nvGrpSpPr>
      <p:grpSpPr>
        <a:xfrm>
          <a:off x="0" y="0"/>
          <a:ext cx="0" cy="0"/>
          <a:chOff x="0" y="0"/>
          <a:chExt cx="0" cy="0"/>
        </a:xfrm>
      </p:grpSpPr>
      <p:sp>
        <p:nvSpPr>
          <p:cNvPr id="749" name="Google Shape;749;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50" name="Google Shape;750;p20"/>
          <p:cNvSpPr txBox="1">
            <a:spLocks noGrp="1"/>
          </p:cNvSpPr>
          <p:nvPr>
            <p:ph type="subTitle" idx="1"/>
          </p:nvPr>
        </p:nvSpPr>
        <p:spPr>
          <a:xfrm>
            <a:off x="4236935" y="3459222"/>
            <a:ext cx="2505600" cy="48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1" name="Google Shape;751;p20"/>
          <p:cNvSpPr txBox="1">
            <a:spLocks noGrp="1"/>
          </p:cNvSpPr>
          <p:nvPr>
            <p:ph type="subTitle" idx="2"/>
          </p:nvPr>
        </p:nvSpPr>
        <p:spPr>
          <a:xfrm>
            <a:off x="2401463" y="2055647"/>
            <a:ext cx="2505600" cy="48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2" name="Google Shape;752;p20"/>
          <p:cNvSpPr txBox="1">
            <a:spLocks noGrp="1"/>
          </p:cNvSpPr>
          <p:nvPr>
            <p:ph type="subTitle" idx="3"/>
          </p:nvPr>
        </p:nvSpPr>
        <p:spPr>
          <a:xfrm>
            <a:off x="2401463" y="1598450"/>
            <a:ext cx="25056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3" name="Google Shape;753;p20"/>
          <p:cNvSpPr txBox="1">
            <a:spLocks noGrp="1"/>
          </p:cNvSpPr>
          <p:nvPr>
            <p:ph type="subTitle" idx="4"/>
          </p:nvPr>
        </p:nvSpPr>
        <p:spPr>
          <a:xfrm>
            <a:off x="4236938" y="3002025"/>
            <a:ext cx="2505600" cy="457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754" name="Google Shape;754;p20"/>
          <p:cNvGrpSpPr/>
          <p:nvPr/>
        </p:nvGrpSpPr>
        <p:grpSpPr>
          <a:xfrm rot="-121718">
            <a:off x="7509504" y="-374087"/>
            <a:ext cx="1961826" cy="2400044"/>
            <a:chOff x="108580" y="3135490"/>
            <a:chExt cx="1961773" cy="2399979"/>
          </a:xfrm>
        </p:grpSpPr>
        <p:sp>
          <p:nvSpPr>
            <p:cNvPr id="755" name="Google Shape;755;p20"/>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0"/>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0"/>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0"/>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20"/>
            <p:cNvGrpSpPr/>
            <p:nvPr/>
          </p:nvGrpSpPr>
          <p:grpSpPr>
            <a:xfrm>
              <a:off x="108580" y="3135490"/>
              <a:ext cx="1961773" cy="2399979"/>
              <a:chOff x="108580" y="3135490"/>
              <a:chExt cx="1961773" cy="2399979"/>
            </a:xfrm>
          </p:grpSpPr>
          <p:sp>
            <p:nvSpPr>
              <p:cNvPr id="760" name="Google Shape;760;p20"/>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0"/>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0"/>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0"/>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0"/>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0"/>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0"/>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0"/>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0"/>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9" name="Google Shape;769;p20"/>
          <p:cNvGrpSpPr/>
          <p:nvPr/>
        </p:nvGrpSpPr>
        <p:grpSpPr>
          <a:xfrm rot="-121718">
            <a:off x="-186696" y="3321613"/>
            <a:ext cx="1961826" cy="2400044"/>
            <a:chOff x="108580" y="3135490"/>
            <a:chExt cx="1961773" cy="2399979"/>
          </a:xfrm>
        </p:grpSpPr>
        <p:sp>
          <p:nvSpPr>
            <p:cNvPr id="770" name="Google Shape;770;p20"/>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0"/>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0"/>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0"/>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 name="Google Shape;774;p20"/>
            <p:cNvGrpSpPr/>
            <p:nvPr/>
          </p:nvGrpSpPr>
          <p:grpSpPr>
            <a:xfrm>
              <a:off x="108580" y="3135490"/>
              <a:ext cx="1961773" cy="2399979"/>
              <a:chOff x="108580" y="3135490"/>
              <a:chExt cx="1961773" cy="2399979"/>
            </a:xfrm>
          </p:grpSpPr>
          <p:sp>
            <p:nvSpPr>
              <p:cNvPr id="775" name="Google Shape;775;p20"/>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0"/>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0"/>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0"/>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0"/>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0"/>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0"/>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0"/>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0"/>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40"/>
        <p:cNvGrpSpPr/>
        <p:nvPr/>
      </p:nvGrpSpPr>
      <p:grpSpPr>
        <a:xfrm>
          <a:off x="0" y="0"/>
          <a:ext cx="0" cy="0"/>
          <a:chOff x="0" y="0"/>
          <a:chExt cx="0" cy="0"/>
        </a:xfrm>
      </p:grpSpPr>
      <p:sp>
        <p:nvSpPr>
          <p:cNvPr id="841" name="Google Shape;841;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42" name="Google Shape;842;p23"/>
          <p:cNvSpPr txBox="1">
            <a:spLocks noGrp="1"/>
          </p:cNvSpPr>
          <p:nvPr>
            <p:ph type="subTitle" idx="1"/>
          </p:nvPr>
        </p:nvSpPr>
        <p:spPr>
          <a:xfrm>
            <a:off x="1755325"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3" name="Google Shape;843;p23"/>
          <p:cNvSpPr txBox="1">
            <a:spLocks noGrp="1"/>
          </p:cNvSpPr>
          <p:nvPr>
            <p:ph type="subTitle" idx="2"/>
          </p:nvPr>
        </p:nvSpPr>
        <p:spPr>
          <a:xfrm>
            <a:off x="4793684"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4" name="Google Shape;844;p23"/>
          <p:cNvSpPr txBox="1">
            <a:spLocks noGrp="1"/>
          </p:cNvSpPr>
          <p:nvPr>
            <p:ph type="subTitle" idx="3"/>
          </p:nvPr>
        </p:nvSpPr>
        <p:spPr>
          <a:xfrm>
            <a:off x="1755325"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5" name="Google Shape;845;p23"/>
          <p:cNvSpPr txBox="1">
            <a:spLocks noGrp="1"/>
          </p:cNvSpPr>
          <p:nvPr>
            <p:ph type="subTitle" idx="4"/>
          </p:nvPr>
        </p:nvSpPr>
        <p:spPr>
          <a:xfrm>
            <a:off x="4793684"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6" name="Google Shape;846;p23"/>
          <p:cNvSpPr txBox="1">
            <a:spLocks noGrp="1"/>
          </p:cNvSpPr>
          <p:nvPr>
            <p:ph type="subTitle" idx="5"/>
          </p:nvPr>
        </p:nvSpPr>
        <p:spPr>
          <a:xfrm>
            <a:off x="1755325"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7" name="Google Shape;847;p23"/>
          <p:cNvSpPr txBox="1">
            <a:spLocks noGrp="1"/>
          </p:cNvSpPr>
          <p:nvPr>
            <p:ph type="subTitle" idx="6"/>
          </p:nvPr>
        </p:nvSpPr>
        <p:spPr>
          <a:xfrm>
            <a:off x="1755325"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8" name="Google Shape;848;p23"/>
          <p:cNvSpPr txBox="1">
            <a:spLocks noGrp="1"/>
          </p:cNvSpPr>
          <p:nvPr>
            <p:ph type="subTitle" idx="7"/>
          </p:nvPr>
        </p:nvSpPr>
        <p:spPr>
          <a:xfrm>
            <a:off x="4793680"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9" name="Google Shape;849;p23"/>
          <p:cNvSpPr txBox="1">
            <a:spLocks noGrp="1"/>
          </p:cNvSpPr>
          <p:nvPr>
            <p:ph type="subTitle" idx="8"/>
          </p:nvPr>
        </p:nvSpPr>
        <p:spPr>
          <a:xfrm>
            <a:off x="4793680"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50" name="Google Shape;850;p23"/>
          <p:cNvGrpSpPr/>
          <p:nvPr/>
        </p:nvGrpSpPr>
        <p:grpSpPr>
          <a:xfrm flipH="1">
            <a:off x="-884258" y="-507956"/>
            <a:ext cx="2532725" cy="1881750"/>
            <a:chOff x="7221517" y="-507956"/>
            <a:chExt cx="2532725" cy="1881750"/>
          </a:xfrm>
        </p:grpSpPr>
        <p:sp>
          <p:nvSpPr>
            <p:cNvPr id="851" name="Google Shape;851;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23"/>
          <p:cNvGrpSpPr/>
          <p:nvPr/>
        </p:nvGrpSpPr>
        <p:grpSpPr>
          <a:xfrm flipH="1">
            <a:off x="7421542" y="4092619"/>
            <a:ext cx="2532725" cy="1881750"/>
            <a:chOff x="7221517" y="-507956"/>
            <a:chExt cx="2532725" cy="1881750"/>
          </a:xfrm>
        </p:grpSpPr>
        <p:sp>
          <p:nvSpPr>
            <p:cNvPr id="862" name="Google Shape;862;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909"/>
        <p:cNvGrpSpPr/>
        <p:nvPr/>
      </p:nvGrpSpPr>
      <p:grpSpPr>
        <a:xfrm>
          <a:off x="0" y="0"/>
          <a:ext cx="0" cy="0"/>
          <a:chOff x="0" y="0"/>
          <a:chExt cx="0" cy="0"/>
        </a:xfrm>
      </p:grpSpPr>
      <p:sp>
        <p:nvSpPr>
          <p:cNvPr id="910" name="Google Shape;910;p2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a:endParaRPr/>
          </a:p>
        </p:txBody>
      </p:sp>
      <p:grpSp>
        <p:nvGrpSpPr>
          <p:cNvPr id="911" name="Google Shape;911;p25"/>
          <p:cNvGrpSpPr/>
          <p:nvPr/>
        </p:nvGrpSpPr>
        <p:grpSpPr>
          <a:xfrm>
            <a:off x="7488217" y="-507956"/>
            <a:ext cx="2532725" cy="1881750"/>
            <a:chOff x="7221517" y="-507956"/>
            <a:chExt cx="2532725" cy="1881750"/>
          </a:xfrm>
        </p:grpSpPr>
        <p:sp>
          <p:nvSpPr>
            <p:cNvPr id="912" name="Google Shape;912;p2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922"/>
        <p:cNvGrpSpPr/>
        <p:nvPr/>
      </p:nvGrpSpPr>
      <p:grpSpPr>
        <a:xfrm>
          <a:off x="0" y="0"/>
          <a:ext cx="0" cy="0"/>
          <a:chOff x="0" y="0"/>
          <a:chExt cx="0" cy="0"/>
        </a:xfrm>
      </p:grpSpPr>
      <p:sp>
        <p:nvSpPr>
          <p:cNvPr id="923" name="Google Shape;923;p2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a:endParaRPr/>
          </a:p>
        </p:txBody>
      </p:sp>
      <p:grpSp>
        <p:nvGrpSpPr>
          <p:cNvPr id="924" name="Google Shape;924;p26"/>
          <p:cNvGrpSpPr/>
          <p:nvPr/>
        </p:nvGrpSpPr>
        <p:grpSpPr>
          <a:xfrm rot="10800000">
            <a:off x="7221517" y="-1342256"/>
            <a:ext cx="2532725" cy="1881750"/>
            <a:chOff x="7221517" y="-507956"/>
            <a:chExt cx="2532725" cy="1881750"/>
          </a:xfrm>
        </p:grpSpPr>
        <p:sp>
          <p:nvSpPr>
            <p:cNvPr id="925" name="Google Shape;925;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26"/>
          <p:cNvGrpSpPr/>
          <p:nvPr/>
        </p:nvGrpSpPr>
        <p:grpSpPr>
          <a:xfrm rot="10800000" flipH="1">
            <a:off x="-465158" y="-1342256"/>
            <a:ext cx="2532725" cy="1881750"/>
            <a:chOff x="7221517" y="-507956"/>
            <a:chExt cx="2532725" cy="1881750"/>
          </a:xfrm>
        </p:grpSpPr>
        <p:sp>
          <p:nvSpPr>
            <p:cNvPr id="936" name="Google Shape;936;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946"/>
        <p:cNvGrpSpPr/>
        <p:nvPr/>
      </p:nvGrpSpPr>
      <p:grpSpPr>
        <a:xfrm>
          <a:off x="0" y="0"/>
          <a:ext cx="0" cy="0"/>
          <a:chOff x="0" y="0"/>
          <a:chExt cx="0" cy="0"/>
        </a:xfrm>
      </p:grpSpPr>
      <p:sp>
        <p:nvSpPr>
          <p:cNvPr id="947" name="Google Shape;947;p27"/>
          <p:cNvSpPr txBox="1">
            <a:spLocks noGrp="1"/>
          </p:cNvSpPr>
          <p:nvPr>
            <p:ph type="title" hasCustomPrompt="1"/>
          </p:nvPr>
        </p:nvSpPr>
        <p:spPr>
          <a:xfrm>
            <a:off x="713213" y="670225"/>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48" name="Google Shape;948;p27"/>
          <p:cNvSpPr txBox="1">
            <a:spLocks noGrp="1"/>
          </p:cNvSpPr>
          <p:nvPr>
            <p:ph type="subTitle" idx="1"/>
          </p:nvPr>
        </p:nvSpPr>
        <p:spPr>
          <a:xfrm>
            <a:off x="713213" y="1439127"/>
            <a:ext cx="4696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49" name="Google Shape;949;p27"/>
          <p:cNvSpPr txBox="1">
            <a:spLocks noGrp="1"/>
          </p:cNvSpPr>
          <p:nvPr>
            <p:ph type="title" idx="2" hasCustomPrompt="1"/>
          </p:nvPr>
        </p:nvSpPr>
        <p:spPr>
          <a:xfrm>
            <a:off x="3733963" y="2069800"/>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50" name="Google Shape;950;p27"/>
          <p:cNvSpPr txBox="1">
            <a:spLocks noGrp="1"/>
          </p:cNvSpPr>
          <p:nvPr>
            <p:ph type="subTitle" idx="3"/>
          </p:nvPr>
        </p:nvSpPr>
        <p:spPr>
          <a:xfrm>
            <a:off x="3733963" y="2838708"/>
            <a:ext cx="4696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51" name="Google Shape;951;p27"/>
          <p:cNvSpPr txBox="1">
            <a:spLocks noGrp="1"/>
          </p:cNvSpPr>
          <p:nvPr>
            <p:ph type="title" idx="4" hasCustomPrompt="1"/>
          </p:nvPr>
        </p:nvSpPr>
        <p:spPr>
          <a:xfrm>
            <a:off x="713213" y="3469375"/>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52" name="Google Shape;952;p27"/>
          <p:cNvSpPr txBox="1">
            <a:spLocks noGrp="1"/>
          </p:cNvSpPr>
          <p:nvPr>
            <p:ph type="subTitle" idx="5"/>
          </p:nvPr>
        </p:nvSpPr>
        <p:spPr>
          <a:xfrm>
            <a:off x="713213" y="4238290"/>
            <a:ext cx="4696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grpSp>
        <p:nvGrpSpPr>
          <p:cNvPr id="953" name="Google Shape;953;p27"/>
          <p:cNvGrpSpPr/>
          <p:nvPr/>
        </p:nvGrpSpPr>
        <p:grpSpPr>
          <a:xfrm rot="10800000">
            <a:off x="6611267" y="3525019"/>
            <a:ext cx="2532725" cy="1881750"/>
            <a:chOff x="7221517" y="-507956"/>
            <a:chExt cx="2532725" cy="1881750"/>
          </a:xfrm>
        </p:grpSpPr>
        <p:sp>
          <p:nvSpPr>
            <p:cNvPr id="954" name="Google Shape;954;p27"/>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7"/>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7"/>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7"/>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7"/>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7"/>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7"/>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7"/>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7"/>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7"/>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27"/>
          <p:cNvGrpSpPr/>
          <p:nvPr/>
        </p:nvGrpSpPr>
        <p:grpSpPr>
          <a:xfrm>
            <a:off x="7078642" y="-256406"/>
            <a:ext cx="2532725" cy="1881750"/>
            <a:chOff x="7221517" y="-507956"/>
            <a:chExt cx="2532725" cy="1881750"/>
          </a:xfrm>
        </p:grpSpPr>
        <p:sp>
          <p:nvSpPr>
            <p:cNvPr id="965" name="Google Shape;965;p27"/>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7"/>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7"/>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7"/>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7"/>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7"/>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7"/>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7"/>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7"/>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7"/>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000"/>
        <p:cNvGrpSpPr/>
        <p:nvPr/>
      </p:nvGrpSpPr>
      <p:grpSpPr>
        <a:xfrm>
          <a:off x="0" y="0"/>
          <a:ext cx="0" cy="0"/>
          <a:chOff x="0" y="0"/>
          <a:chExt cx="0" cy="0"/>
        </a:xfrm>
      </p:grpSpPr>
      <p:sp>
        <p:nvSpPr>
          <p:cNvPr id="1001" name="Google Shape;1001;p29"/>
          <p:cNvSpPr txBox="1">
            <a:spLocks noGrp="1"/>
          </p:cNvSpPr>
          <p:nvPr>
            <p:ph type="title"/>
          </p:nvPr>
        </p:nvSpPr>
        <p:spPr>
          <a:xfrm>
            <a:off x="2347938" y="7878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02" name="Google Shape;1002;p29"/>
          <p:cNvSpPr txBox="1">
            <a:spLocks noGrp="1"/>
          </p:cNvSpPr>
          <p:nvPr>
            <p:ph type="subTitle" idx="1"/>
          </p:nvPr>
        </p:nvSpPr>
        <p:spPr>
          <a:xfrm>
            <a:off x="2347900" y="1846500"/>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3" name="Google Shape;1003;p29"/>
          <p:cNvSpPr txBox="1"/>
          <p:nvPr/>
        </p:nvSpPr>
        <p:spPr>
          <a:xfrm>
            <a:off x="1691450" y="3611950"/>
            <a:ext cx="57609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and includes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1"/>
                </a:solidFill>
                <a:latin typeface="Montserrat"/>
                <a:ea typeface="Montserrat"/>
                <a:cs typeface="Montserrat"/>
                <a:sym typeface="Montserrat"/>
              </a:rPr>
              <a:t>, and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dk1"/>
                </a:solidFill>
                <a:latin typeface="Montserrat"/>
                <a:ea typeface="Montserrat"/>
                <a:cs typeface="Montserrat"/>
                <a:sym typeface="Montserrat"/>
              </a:rPr>
              <a:t> </a:t>
            </a:r>
            <a:endParaRPr sz="1200" b="1">
              <a:solidFill>
                <a:schemeClr val="dk1"/>
              </a:solidFill>
              <a:latin typeface="Montserrat"/>
              <a:ea typeface="Montserrat"/>
              <a:cs typeface="Montserrat"/>
              <a:sym typeface="Montserrat"/>
            </a:endParaRPr>
          </a:p>
        </p:txBody>
      </p:sp>
      <p:grpSp>
        <p:nvGrpSpPr>
          <p:cNvPr id="1004" name="Google Shape;1004;p29"/>
          <p:cNvGrpSpPr/>
          <p:nvPr/>
        </p:nvGrpSpPr>
        <p:grpSpPr>
          <a:xfrm>
            <a:off x="7372789" y="1086026"/>
            <a:ext cx="5036265" cy="4113315"/>
            <a:chOff x="4780389" y="2513201"/>
            <a:chExt cx="5036265" cy="4113315"/>
          </a:xfrm>
        </p:grpSpPr>
        <p:grpSp>
          <p:nvGrpSpPr>
            <p:cNvPr id="1005" name="Google Shape;1005;p29"/>
            <p:cNvGrpSpPr/>
            <p:nvPr/>
          </p:nvGrpSpPr>
          <p:grpSpPr>
            <a:xfrm>
              <a:off x="4780389" y="2513201"/>
              <a:ext cx="5036265" cy="4113315"/>
              <a:chOff x="4673664" y="2214101"/>
              <a:chExt cx="5036265" cy="4113315"/>
            </a:xfrm>
          </p:grpSpPr>
          <p:sp>
            <p:nvSpPr>
              <p:cNvPr id="1006" name="Google Shape;1006;p29"/>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 name="Google Shape;1007;p29"/>
              <p:cNvGrpSpPr/>
              <p:nvPr/>
            </p:nvGrpSpPr>
            <p:grpSpPr>
              <a:xfrm>
                <a:off x="4673664" y="2214101"/>
                <a:ext cx="5036265" cy="4113315"/>
                <a:chOff x="4673664" y="2214101"/>
                <a:chExt cx="5036265" cy="4113315"/>
              </a:xfrm>
            </p:grpSpPr>
            <p:grpSp>
              <p:nvGrpSpPr>
                <p:cNvPr id="1008" name="Google Shape;1008;p29"/>
                <p:cNvGrpSpPr/>
                <p:nvPr/>
              </p:nvGrpSpPr>
              <p:grpSpPr>
                <a:xfrm>
                  <a:off x="4673664" y="2214101"/>
                  <a:ext cx="5036265" cy="4113315"/>
                  <a:chOff x="3825164" y="427026"/>
                  <a:chExt cx="5036265" cy="4113315"/>
                </a:xfrm>
              </p:grpSpPr>
              <p:sp>
                <p:nvSpPr>
                  <p:cNvPr id="1009" name="Google Shape;1009;p29"/>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9"/>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9"/>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9"/>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9"/>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9"/>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9"/>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9"/>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9"/>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9"/>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9"/>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9"/>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9"/>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9"/>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9"/>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9"/>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9"/>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9"/>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9"/>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9"/>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9"/>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9"/>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9"/>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 name="Google Shape;1037;p29"/>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9"/>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9"/>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9"/>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9"/>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9"/>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9"/>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9"/>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5" name="Google Shape;1045;p29"/>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9"/>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9"/>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29"/>
          <p:cNvGrpSpPr/>
          <p:nvPr/>
        </p:nvGrpSpPr>
        <p:grpSpPr>
          <a:xfrm>
            <a:off x="-2544736" y="-950637"/>
            <a:ext cx="5036265" cy="4113315"/>
            <a:chOff x="4780389" y="2513201"/>
            <a:chExt cx="5036265" cy="4113315"/>
          </a:xfrm>
        </p:grpSpPr>
        <p:grpSp>
          <p:nvGrpSpPr>
            <p:cNvPr id="1049" name="Google Shape;1049;p29"/>
            <p:cNvGrpSpPr/>
            <p:nvPr/>
          </p:nvGrpSpPr>
          <p:grpSpPr>
            <a:xfrm>
              <a:off x="4780389" y="2513201"/>
              <a:ext cx="5036265" cy="4113315"/>
              <a:chOff x="4673664" y="2214101"/>
              <a:chExt cx="5036265" cy="4113315"/>
            </a:xfrm>
          </p:grpSpPr>
          <p:sp>
            <p:nvSpPr>
              <p:cNvPr id="1050" name="Google Shape;1050;p29"/>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1" name="Google Shape;1051;p29"/>
              <p:cNvGrpSpPr/>
              <p:nvPr/>
            </p:nvGrpSpPr>
            <p:grpSpPr>
              <a:xfrm>
                <a:off x="4673664" y="2214101"/>
                <a:ext cx="5036265" cy="4113315"/>
                <a:chOff x="4673664" y="2214101"/>
                <a:chExt cx="5036265" cy="4113315"/>
              </a:xfrm>
            </p:grpSpPr>
            <p:grpSp>
              <p:nvGrpSpPr>
                <p:cNvPr id="1052" name="Google Shape;1052;p29"/>
                <p:cNvGrpSpPr/>
                <p:nvPr/>
              </p:nvGrpSpPr>
              <p:grpSpPr>
                <a:xfrm>
                  <a:off x="4673664" y="2214101"/>
                  <a:ext cx="5036265" cy="4113315"/>
                  <a:chOff x="3825164" y="427026"/>
                  <a:chExt cx="5036265" cy="4113315"/>
                </a:xfrm>
              </p:grpSpPr>
              <p:sp>
                <p:nvSpPr>
                  <p:cNvPr id="1053" name="Google Shape;1053;p29"/>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9"/>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9"/>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9"/>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9"/>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9"/>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9"/>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9"/>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9"/>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9"/>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9"/>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9"/>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9"/>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9"/>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9"/>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9"/>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9"/>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9"/>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9"/>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9"/>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9"/>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9"/>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9"/>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9"/>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9"/>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9"/>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9"/>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9"/>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1" name="Google Shape;1081;p29"/>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9"/>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9"/>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9"/>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9"/>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9"/>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9"/>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9"/>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9" name="Google Shape;1089;p29"/>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9"/>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9"/>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4" name="Google Shape;1094;p30"/>
          <p:cNvGrpSpPr/>
          <p:nvPr/>
        </p:nvGrpSpPr>
        <p:grpSpPr>
          <a:xfrm flipH="1">
            <a:off x="-884258" y="-507956"/>
            <a:ext cx="2532725" cy="1881750"/>
            <a:chOff x="7221517" y="-507956"/>
            <a:chExt cx="2532725" cy="1881750"/>
          </a:xfrm>
        </p:grpSpPr>
        <p:sp>
          <p:nvSpPr>
            <p:cNvPr id="1095" name="Google Shape;109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30"/>
          <p:cNvGrpSpPr/>
          <p:nvPr/>
        </p:nvGrpSpPr>
        <p:grpSpPr>
          <a:xfrm flipH="1">
            <a:off x="7421542" y="4092619"/>
            <a:ext cx="2532725" cy="1881750"/>
            <a:chOff x="7221517" y="-507956"/>
            <a:chExt cx="2532725" cy="1881750"/>
          </a:xfrm>
        </p:grpSpPr>
        <p:sp>
          <p:nvSpPr>
            <p:cNvPr id="1106" name="Google Shape;1106;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30"/>
          <p:cNvGrpSpPr/>
          <p:nvPr/>
        </p:nvGrpSpPr>
        <p:grpSpPr>
          <a:xfrm>
            <a:off x="1531525" y="4798375"/>
            <a:ext cx="76825" cy="76800"/>
            <a:chOff x="3104875" y="1099400"/>
            <a:chExt cx="76825" cy="76800"/>
          </a:xfrm>
        </p:grpSpPr>
        <p:sp>
          <p:nvSpPr>
            <p:cNvPr id="1117" name="Google Shape;1117;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0"/>
          <p:cNvGrpSpPr/>
          <p:nvPr/>
        </p:nvGrpSpPr>
        <p:grpSpPr>
          <a:xfrm>
            <a:off x="8745875" y="2533350"/>
            <a:ext cx="76825" cy="76800"/>
            <a:chOff x="3104875" y="1099400"/>
            <a:chExt cx="76825" cy="76800"/>
          </a:xfrm>
        </p:grpSpPr>
        <p:sp>
          <p:nvSpPr>
            <p:cNvPr id="1120" name="Google Shape;1120;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0"/>
          <p:cNvGrpSpPr/>
          <p:nvPr/>
        </p:nvGrpSpPr>
        <p:grpSpPr>
          <a:xfrm>
            <a:off x="3576600" y="215950"/>
            <a:ext cx="76825" cy="76800"/>
            <a:chOff x="3104875" y="1099400"/>
            <a:chExt cx="76825" cy="76800"/>
          </a:xfrm>
        </p:grpSpPr>
        <p:sp>
          <p:nvSpPr>
            <p:cNvPr id="1123" name="Google Shape;1123;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5" name="Google Shape;1125;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6"/>
        <p:cNvGrpSpPr/>
        <p:nvPr/>
      </p:nvGrpSpPr>
      <p:grpSpPr>
        <a:xfrm>
          <a:off x="0" y="0"/>
          <a:ext cx="0" cy="0"/>
          <a:chOff x="0" y="0"/>
          <a:chExt cx="0" cy="0"/>
        </a:xfrm>
      </p:grpSpPr>
      <p:grpSp>
        <p:nvGrpSpPr>
          <p:cNvPr id="1127" name="Google Shape;1127;p31"/>
          <p:cNvGrpSpPr/>
          <p:nvPr/>
        </p:nvGrpSpPr>
        <p:grpSpPr>
          <a:xfrm>
            <a:off x="4780389"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8" name="Google Shape;1168;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 name="Google Shape;1204;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2" name="Google Shape;1212;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31"/>
          <p:cNvGrpSpPr/>
          <p:nvPr/>
        </p:nvGrpSpPr>
        <p:grpSpPr>
          <a:xfrm>
            <a:off x="274225" y="2188525"/>
            <a:ext cx="76825" cy="76800"/>
            <a:chOff x="3104875" y="1099400"/>
            <a:chExt cx="76825" cy="76800"/>
          </a:xfrm>
        </p:grpSpPr>
        <p:sp>
          <p:nvSpPr>
            <p:cNvPr id="1216" name="Google Shape;1216;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31"/>
          <p:cNvGrpSpPr/>
          <p:nvPr/>
        </p:nvGrpSpPr>
        <p:grpSpPr>
          <a:xfrm>
            <a:off x="3783350" y="4781250"/>
            <a:ext cx="76825" cy="76800"/>
            <a:chOff x="3104875" y="1099400"/>
            <a:chExt cx="76825" cy="76800"/>
          </a:xfrm>
        </p:grpSpPr>
        <p:sp>
          <p:nvSpPr>
            <p:cNvPr id="1219" name="Google Shape;1219;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31"/>
          <p:cNvGrpSpPr/>
          <p:nvPr/>
        </p:nvGrpSpPr>
        <p:grpSpPr>
          <a:xfrm>
            <a:off x="7034175" y="263575"/>
            <a:ext cx="76825" cy="76800"/>
            <a:chOff x="3104875" y="1099400"/>
            <a:chExt cx="76825" cy="76800"/>
          </a:xfrm>
        </p:grpSpPr>
        <p:sp>
          <p:nvSpPr>
            <p:cNvPr id="1222" name="Google Shape;1222;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4" name="Google Shape;1224;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6" name="Google Shape;1226;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8" name="Google Shape;1228;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1" name="Google Shape;101;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5" name="Google Shape;205;p5"/>
          <p:cNvSpPr txBox="1">
            <a:spLocks noGrp="1"/>
          </p:cNvSpPr>
          <p:nvPr>
            <p:ph type="subTitle" idx="1"/>
          </p:nvPr>
        </p:nvSpPr>
        <p:spPr>
          <a:xfrm>
            <a:off x="5055188" y="3185018"/>
            <a:ext cx="2505600" cy="11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6" name="Google Shape;206;p5"/>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7" name="Google Shape;207;p5"/>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5"/>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rot="10515604" flipH="1">
              <a:off x="8395233" y="733291"/>
              <a:ext cx="650155" cy="721075"/>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rot="10515604" flipH="1">
              <a:off x="9021238" y="726016"/>
              <a:ext cx="650180" cy="721100"/>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rot="10515604" flipH="1">
              <a:off x="8701958" y="187502"/>
              <a:ext cx="650180" cy="721075"/>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rot="10515604" flipH="1">
              <a:off x="8382677" y="-351036"/>
              <a:ext cx="650155" cy="721075"/>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rot="10515604" flipH="1">
              <a:off x="9008685" y="-358263"/>
              <a:ext cx="650205" cy="721050"/>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rot="10515604" flipH="1">
              <a:off x="8988035" y="-202012"/>
              <a:ext cx="57071" cy="57046"/>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rot="10515604" flipH="1">
              <a:off x="9613745" y="157612"/>
              <a:ext cx="57046" cy="57071"/>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rot="10515604" flipH="1">
              <a:off x="9310934" y="707795"/>
              <a:ext cx="57021" cy="57071"/>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rot="10515604" flipH="1">
            <a:off x="8362734" y="-200629"/>
            <a:ext cx="57046" cy="57046"/>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4"/>
        <p:cNvGrpSpPr/>
        <p:nvPr/>
      </p:nvGrpSpPr>
      <p:grpSpPr>
        <a:xfrm>
          <a:off x="0" y="0"/>
          <a:ext cx="0" cy="0"/>
          <a:chOff x="0" y="0"/>
          <a:chExt cx="0" cy="0"/>
        </a:xfrm>
      </p:grpSpPr>
      <p:sp>
        <p:nvSpPr>
          <p:cNvPr id="335" name="Google Shape;335;p8"/>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7" name="Google Shape;377;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1" name="Google Shape;421;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4"/>
        <p:cNvGrpSpPr/>
        <p:nvPr/>
      </p:nvGrpSpPr>
      <p:grpSpPr>
        <a:xfrm>
          <a:off x="0" y="0"/>
          <a:ext cx="0" cy="0"/>
          <a:chOff x="0" y="0"/>
          <a:chExt cx="0" cy="0"/>
        </a:xfrm>
      </p:grpSpPr>
      <p:sp>
        <p:nvSpPr>
          <p:cNvPr id="445" name="Google Shape;445;p11"/>
          <p:cNvSpPr txBox="1">
            <a:spLocks noGrp="1"/>
          </p:cNvSpPr>
          <p:nvPr>
            <p:ph type="title" hasCustomPrompt="1"/>
          </p:nvPr>
        </p:nvSpPr>
        <p:spPr>
          <a:xfrm>
            <a:off x="1284000" y="1707525"/>
            <a:ext cx="6576000" cy="155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6" name="Google Shape;446;p11"/>
          <p:cNvSpPr txBox="1">
            <a:spLocks noGrp="1"/>
          </p:cNvSpPr>
          <p:nvPr>
            <p:ph type="subTitle" idx="1"/>
          </p:nvPr>
        </p:nvSpPr>
        <p:spPr>
          <a:xfrm>
            <a:off x="1284000" y="3259075"/>
            <a:ext cx="6576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47" name="Google Shape;447;p11"/>
          <p:cNvGrpSpPr/>
          <p:nvPr/>
        </p:nvGrpSpPr>
        <p:grpSpPr>
          <a:xfrm rot="10800000">
            <a:off x="4305914" y="3662226"/>
            <a:ext cx="5036265" cy="4113315"/>
            <a:chOff x="4780389" y="2513201"/>
            <a:chExt cx="5036265" cy="4113315"/>
          </a:xfrm>
        </p:grpSpPr>
        <p:grpSp>
          <p:nvGrpSpPr>
            <p:cNvPr id="448" name="Google Shape;448;p11"/>
            <p:cNvGrpSpPr/>
            <p:nvPr/>
          </p:nvGrpSpPr>
          <p:grpSpPr>
            <a:xfrm>
              <a:off x="4780389" y="2513201"/>
              <a:ext cx="5036265" cy="4113315"/>
              <a:chOff x="4673664" y="2214101"/>
              <a:chExt cx="5036265" cy="4113315"/>
            </a:xfrm>
          </p:grpSpPr>
          <p:sp>
            <p:nvSpPr>
              <p:cNvPr id="449" name="Google Shape;449;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11"/>
              <p:cNvGrpSpPr/>
              <p:nvPr/>
            </p:nvGrpSpPr>
            <p:grpSpPr>
              <a:xfrm>
                <a:off x="4673664" y="2214101"/>
                <a:ext cx="5036265" cy="4113315"/>
                <a:chOff x="4673664" y="2214101"/>
                <a:chExt cx="5036265" cy="4113315"/>
              </a:xfrm>
            </p:grpSpPr>
            <p:grpSp>
              <p:nvGrpSpPr>
                <p:cNvPr id="451" name="Google Shape;451;p11"/>
                <p:cNvGrpSpPr/>
                <p:nvPr/>
              </p:nvGrpSpPr>
              <p:grpSpPr>
                <a:xfrm>
                  <a:off x="4673664" y="2214101"/>
                  <a:ext cx="5036265" cy="4113315"/>
                  <a:chOff x="3825164" y="427026"/>
                  <a:chExt cx="5036265" cy="4113315"/>
                </a:xfrm>
              </p:grpSpPr>
              <p:sp>
                <p:nvSpPr>
                  <p:cNvPr id="452" name="Google Shape;452;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8" name="Google Shape;488;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11"/>
          <p:cNvGrpSpPr/>
          <p:nvPr/>
        </p:nvGrpSpPr>
        <p:grpSpPr>
          <a:xfrm>
            <a:off x="-128336" y="-2516262"/>
            <a:ext cx="5036265" cy="4113315"/>
            <a:chOff x="4780389" y="2513201"/>
            <a:chExt cx="5036265" cy="4113315"/>
          </a:xfrm>
        </p:grpSpPr>
        <p:grpSp>
          <p:nvGrpSpPr>
            <p:cNvPr id="492" name="Google Shape;492;p11"/>
            <p:cNvGrpSpPr/>
            <p:nvPr/>
          </p:nvGrpSpPr>
          <p:grpSpPr>
            <a:xfrm>
              <a:off x="4780389" y="2513201"/>
              <a:ext cx="5036265" cy="4113315"/>
              <a:chOff x="4673664" y="2214101"/>
              <a:chExt cx="5036265" cy="4113315"/>
            </a:xfrm>
          </p:grpSpPr>
          <p:sp>
            <p:nvSpPr>
              <p:cNvPr id="493" name="Google Shape;493;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11"/>
              <p:cNvGrpSpPr/>
              <p:nvPr/>
            </p:nvGrpSpPr>
            <p:grpSpPr>
              <a:xfrm>
                <a:off x="4673664" y="2214101"/>
                <a:ext cx="5036265" cy="4113315"/>
                <a:chOff x="4673664" y="2214101"/>
                <a:chExt cx="5036265" cy="4113315"/>
              </a:xfrm>
            </p:grpSpPr>
            <p:grpSp>
              <p:nvGrpSpPr>
                <p:cNvPr id="495" name="Google Shape;495;p11"/>
                <p:cNvGrpSpPr/>
                <p:nvPr/>
              </p:nvGrpSpPr>
              <p:grpSpPr>
                <a:xfrm>
                  <a:off x="4673664" y="2214101"/>
                  <a:ext cx="5036265" cy="4113315"/>
                  <a:chOff x="3825164" y="427026"/>
                  <a:chExt cx="5036265" cy="4113315"/>
                </a:xfrm>
              </p:grpSpPr>
              <p:sp>
                <p:nvSpPr>
                  <p:cNvPr id="496" name="Google Shape;496;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2" name="Google Shape;532;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6"/>
        <p:cNvGrpSpPr/>
        <p:nvPr/>
      </p:nvGrpSpPr>
      <p:grpSpPr>
        <a:xfrm>
          <a:off x="0" y="0"/>
          <a:ext cx="0" cy="0"/>
          <a:chOff x="0" y="0"/>
          <a:chExt cx="0" cy="0"/>
        </a:xfrm>
      </p:grpSpPr>
      <p:sp>
        <p:nvSpPr>
          <p:cNvPr id="537" name="Google Shape;537;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8" name="Google Shape;538;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9" name="Google Shape;539;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1" name="Google Shape;541;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4" name="Google Shape;544;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5" name="Google Shape;545;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7" name="Google Shape;547;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8" name="Google Shape;548;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0" name="Google Shape;550;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1" name="Google Shape;551;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7" r:id="rId7"/>
    <p:sldLayoutId id="2147483658" r:id="rId8"/>
    <p:sldLayoutId id="2147483659" r:id="rId9"/>
    <p:sldLayoutId id="2147483660" r:id="rId10"/>
    <p:sldLayoutId id="2147483666" r:id="rId11"/>
    <p:sldLayoutId id="2147483669" r:id="rId12"/>
    <p:sldLayoutId id="2147483671" r:id="rId13"/>
    <p:sldLayoutId id="2147483672" r:id="rId14"/>
    <p:sldLayoutId id="2147483673" r:id="rId15"/>
    <p:sldLayoutId id="2147483675" r:id="rId16"/>
    <p:sldLayoutId id="2147483676" r:id="rId17"/>
    <p:sldLayoutId id="2147483677"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WongKinYiu/yolov7/tree/main"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hyperlink" Target="https://universe.roboflow.com/"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colab.research.google.com/drive/1WmBgjlCczn0svXcYXc51lgHyJJ0p20Y?usp=sharing" TargetMode="Externa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0.xml"/><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hyperlink" Target="https://www.linkedin.com/in/cheyenne-hathaway-409143200/" TargetMode="External"/><Relationship Id="rId3" Type="http://schemas.openxmlformats.org/officeDocument/2006/relationships/image" Target="../media/image3.png"/><Relationship Id="rId7" Type="http://schemas.openxmlformats.org/officeDocument/2006/relationships/image" Target="../media/image26.jpeg"/><Relationship Id="rId12" Type="http://schemas.openxmlformats.org/officeDocument/2006/relationships/hyperlink" Target="https://www.linkedin.com/in/sumesh-surendran-174709117/"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25.jpeg"/><Relationship Id="rId11" Type="http://schemas.openxmlformats.org/officeDocument/2006/relationships/hyperlink" Target="https://www.linkedin.com/in/mohamed-mohamed-128805100/" TargetMode="External"/><Relationship Id="rId5" Type="http://schemas.openxmlformats.org/officeDocument/2006/relationships/image" Target="../media/image2.png"/><Relationship Id="rId10"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28.png"/><Relationship Id="rId14" Type="http://schemas.openxmlformats.org/officeDocument/2006/relationships/hyperlink" Target="https://www.linkedin.com/in/bryanna-wallace-0521/"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pic>
        <p:nvPicPr>
          <p:cNvPr id="1239" name="Google Shape;1239;p35"/>
          <p:cNvPicPr preferRelativeResize="0"/>
          <p:nvPr/>
        </p:nvPicPr>
        <p:blipFill rotWithShape="1">
          <a:blip r:embed="rId3">
            <a:alphaModFix/>
          </a:blip>
          <a:srcRect l="25537" t="7152" r="23467" b="5838"/>
          <a:stretch/>
        </p:blipFill>
        <p:spPr>
          <a:xfrm>
            <a:off x="42757" y="1243862"/>
            <a:ext cx="1920000" cy="1842726"/>
          </a:xfrm>
          <a:prstGeom prst="rect">
            <a:avLst/>
          </a:prstGeom>
          <a:noFill/>
          <a:ln>
            <a:noFill/>
          </a:ln>
        </p:spPr>
      </p:pic>
      <p:pic>
        <p:nvPicPr>
          <p:cNvPr id="1240" name="Google Shape;1240;p35"/>
          <p:cNvPicPr preferRelativeResize="0"/>
          <p:nvPr/>
        </p:nvPicPr>
        <p:blipFill rotWithShape="1">
          <a:blip r:embed="rId4">
            <a:alphaModFix/>
          </a:blip>
          <a:srcRect l="22009" r="18455"/>
          <a:stretch/>
        </p:blipFill>
        <p:spPr>
          <a:xfrm rot="-1020085">
            <a:off x="3521047" y="4379559"/>
            <a:ext cx="1187445" cy="1121928"/>
          </a:xfrm>
          <a:prstGeom prst="rect">
            <a:avLst/>
          </a:prstGeom>
          <a:noFill/>
          <a:ln>
            <a:noFill/>
          </a:ln>
        </p:spPr>
      </p:pic>
      <p:grpSp>
        <p:nvGrpSpPr>
          <p:cNvPr id="1241" name="Google Shape;1241;p35"/>
          <p:cNvGrpSpPr/>
          <p:nvPr/>
        </p:nvGrpSpPr>
        <p:grpSpPr>
          <a:xfrm>
            <a:off x="7905475" y="1913575"/>
            <a:ext cx="76825" cy="76800"/>
            <a:chOff x="3104875" y="1099400"/>
            <a:chExt cx="76825" cy="76800"/>
          </a:xfrm>
        </p:grpSpPr>
        <p:sp>
          <p:nvSpPr>
            <p:cNvPr id="1242" name="Google Shape;1242;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35"/>
          <p:cNvGrpSpPr/>
          <p:nvPr/>
        </p:nvGrpSpPr>
        <p:grpSpPr>
          <a:xfrm>
            <a:off x="5419450" y="3918800"/>
            <a:ext cx="76825" cy="76800"/>
            <a:chOff x="3104875" y="1099400"/>
            <a:chExt cx="76825" cy="76800"/>
          </a:xfrm>
        </p:grpSpPr>
        <p:sp>
          <p:nvSpPr>
            <p:cNvPr id="1245" name="Google Shape;1245;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35"/>
          <p:cNvGrpSpPr/>
          <p:nvPr/>
        </p:nvGrpSpPr>
        <p:grpSpPr>
          <a:xfrm>
            <a:off x="841827" y="1880462"/>
            <a:ext cx="76825" cy="76800"/>
            <a:chOff x="3104875" y="1099400"/>
            <a:chExt cx="76825" cy="76800"/>
          </a:xfrm>
        </p:grpSpPr>
        <p:sp>
          <p:nvSpPr>
            <p:cNvPr id="1248" name="Google Shape;1248;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35"/>
          <p:cNvSpPr txBox="1">
            <a:spLocks noGrp="1"/>
          </p:cNvSpPr>
          <p:nvPr>
            <p:ph type="ctrTitle"/>
          </p:nvPr>
        </p:nvSpPr>
        <p:spPr>
          <a:xfrm>
            <a:off x="-274870" y="1054153"/>
            <a:ext cx="7033800" cy="21930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br>
              <a:rPr lang="en" sz="3200" dirty="0">
                <a:latin typeface="Montserrat Black"/>
                <a:ea typeface="Montserrat Black"/>
                <a:cs typeface="Montserrat Black"/>
                <a:sym typeface="Montserrat Black"/>
              </a:rPr>
            </a:br>
            <a:r>
              <a:rPr lang="en-US" sz="3200" dirty="0">
                <a:solidFill>
                  <a:srgbClr val="FFC000"/>
                </a:solidFill>
              </a:rPr>
              <a:t>Vision-Based </a:t>
            </a:r>
            <a:br>
              <a:rPr lang="en-US" sz="3200" dirty="0">
                <a:solidFill>
                  <a:srgbClr val="FFC000"/>
                </a:solidFill>
              </a:rPr>
            </a:br>
            <a:r>
              <a:rPr lang="en-US" sz="3200" dirty="0">
                <a:solidFill>
                  <a:srgbClr val="FFC000"/>
                </a:solidFill>
              </a:rPr>
              <a:t>PPE Detection </a:t>
            </a:r>
            <a:br>
              <a:rPr lang="en-US" sz="3200" dirty="0">
                <a:solidFill>
                  <a:srgbClr val="FFC000"/>
                </a:solidFill>
              </a:rPr>
            </a:br>
            <a:r>
              <a:rPr lang="en-US" sz="3200" dirty="0">
                <a:solidFill>
                  <a:srgbClr val="FFC000"/>
                </a:solidFill>
              </a:rPr>
              <a:t>for </a:t>
            </a:r>
            <a:br>
              <a:rPr lang="en-US" sz="3200" dirty="0">
                <a:solidFill>
                  <a:srgbClr val="FFC000"/>
                </a:solidFill>
              </a:rPr>
            </a:br>
            <a:r>
              <a:rPr lang="en-US" sz="3200" dirty="0">
                <a:solidFill>
                  <a:srgbClr val="FFC000"/>
                </a:solidFill>
              </a:rPr>
              <a:t>Worker Safety</a:t>
            </a:r>
            <a:r>
              <a:rPr lang="en" sz="3200" dirty="0">
                <a:solidFill>
                  <a:srgbClr val="FFC000"/>
                </a:solidFill>
              </a:rPr>
              <a:t> </a:t>
            </a:r>
            <a:br>
              <a:rPr lang="en" sz="3200" dirty="0"/>
            </a:br>
            <a:r>
              <a:rPr lang="en" sz="1800" dirty="0">
                <a:solidFill>
                  <a:schemeClr val="dk2"/>
                </a:solidFill>
                <a:latin typeface="Montserrat Black"/>
                <a:ea typeface="Montserrat Black"/>
                <a:cs typeface="Montserrat Black"/>
                <a:sym typeface="Montserrat Black"/>
              </a:rPr>
              <a:t>( USING YOLO7)</a:t>
            </a:r>
            <a:br>
              <a:rPr lang="en" sz="3200" dirty="0">
                <a:solidFill>
                  <a:schemeClr val="dk2"/>
                </a:solidFill>
                <a:latin typeface="Montserrat Black"/>
                <a:ea typeface="Montserrat Black"/>
                <a:cs typeface="Montserrat Black"/>
                <a:sym typeface="Montserrat Black"/>
              </a:rPr>
            </a:br>
            <a:endParaRPr sz="1200" dirty="0">
              <a:solidFill>
                <a:schemeClr val="dk2"/>
              </a:solidFill>
              <a:latin typeface="Montserrat Black"/>
              <a:ea typeface="Montserrat Black"/>
              <a:cs typeface="Montserrat Black"/>
              <a:sym typeface="Montserrat Black"/>
            </a:endParaRPr>
          </a:p>
          <a:p>
            <a:pPr marL="0" lvl="0" indent="0" algn="ctr" rtl="0">
              <a:spcBef>
                <a:spcPts val="0"/>
              </a:spcBef>
              <a:spcAft>
                <a:spcPts val="0"/>
              </a:spcAft>
              <a:buNone/>
            </a:pPr>
            <a:r>
              <a:rPr lang="en" sz="2000" dirty="0">
                <a:latin typeface="Montserrat"/>
                <a:ea typeface="Montserrat"/>
                <a:cs typeface="Montserrat"/>
                <a:sym typeface="Montserrat"/>
              </a:rPr>
              <a:t>CAPSTONE PROJECT </a:t>
            </a:r>
            <a:endParaRPr sz="2000" dirty="0">
              <a:latin typeface="Montserrat"/>
              <a:ea typeface="Montserrat"/>
              <a:cs typeface="Montserrat"/>
              <a:sym typeface="Montserrat"/>
            </a:endParaRPr>
          </a:p>
        </p:txBody>
      </p:sp>
      <p:sp>
        <p:nvSpPr>
          <p:cNvPr id="3" name="Subtitle 2">
            <a:extLst>
              <a:ext uri="{FF2B5EF4-FFF2-40B4-BE49-F238E27FC236}">
                <a16:creationId xmlns:a16="http://schemas.microsoft.com/office/drawing/2014/main" id="{16B71F7B-138C-FD03-219F-418CD9D80BB7}"/>
              </a:ext>
            </a:extLst>
          </p:cNvPr>
          <p:cNvSpPr>
            <a:spLocks noGrp="1"/>
          </p:cNvSpPr>
          <p:nvPr>
            <p:ph type="subTitle" idx="1"/>
          </p:nvPr>
        </p:nvSpPr>
        <p:spPr>
          <a:xfrm>
            <a:off x="317769" y="3344274"/>
            <a:ext cx="4528800" cy="365700"/>
          </a:xfrm>
        </p:spPr>
        <p:txBody>
          <a:bodyPr/>
          <a:lstStyle/>
          <a:p>
            <a:r>
              <a:rPr lang="en-US" dirty="0">
                <a:solidFill>
                  <a:srgbClr val="FF0000"/>
                </a:solidFill>
              </a:rPr>
              <a:t>TEAM 4:</a:t>
            </a:r>
            <a:r>
              <a:rPr lang="en-US" dirty="0"/>
              <a:t>  A.I SHIELDED</a:t>
            </a:r>
          </a:p>
          <a:p>
            <a:r>
              <a:rPr lang="en-US" dirty="0">
                <a:solidFill>
                  <a:srgbClr val="FF0000"/>
                </a:solidFill>
              </a:rPr>
              <a:t>-</a:t>
            </a:r>
            <a:r>
              <a:rPr lang="en-US" dirty="0"/>
              <a:t> MOHAMED MOHAMED</a:t>
            </a:r>
          </a:p>
          <a:p>
            <a:r>
              <a:rPr lang="en-US" dirty="0">
                <a:solidFill>
                  <a:srgbClr val="FF0000"/>
                </a:solidFill>
              </a:rPr>
              <a:t>-</a:t>
            </a:r>
            <a:r>
              <a:rPr lang="en-US" dirty="0"/>
              <a:t> SUMESH SURENDAN</a:t>
            </a:r>
          </a:p>
          <a:p>
            <a:r>
              <a:rPr lang="en-US" dirty="0">
                <a:solidFill>
                  <a:srgbClr val="FF0000"/>
                </a:solidFill>
              </a:rPr>
              <a:t>-</a:t>
            </a:r>
            <a:r>
              <a:rPr lang="en-US" dirty="0"/>
              <a:t> CHEYENNE HATHAWAY</a:t>
            </a:r>
          </a:p>
          <a:p>
            <a:r>
              <a:rPr lang="en-US" dirty="0">
                <a:solidFill>
                  <a:srgbClr val="FF0000"/>
                </a:solidFill>
              </a:rPr>
              <a:t>-</a:t>
            </a:r>
            <a:r>
              <a:rPr lang="en-US" dirty="0"/>
              <a:t> BRYANNA WALLACE</a:t>
            </a:r>
          </a:p>
        </p:txBody>
      </p:sp>
      <p:grpSp>
        <p:nvGrpSpPr>
          <p:cNvPr id="4" name="Google Shape;2689;p64">
            <a:extLst>
              <a:ext uri="{FF2B5EF4-FFF2-40B4-BE49-F238E27FC236}">
                <a16:creationId xmlns:a16="http://schemas.microsoft.com/office/drawing/2014/main" id="{626E5040-4D52-0843-9ED0-3E4F51C25164}"/>
              </a:ext>
            </a:extLst>
          </p:cNvPr>
          <p:cNvGrpSpPr/>
          <p:nvPr/>
        </p:nvGrpSpPr>
        <p:grpSpPr>
          <a:xfrm>
            <a:off x="5668846" y="1096529"/>
            <a:ext cx="1645381" cy="1719886"/>
            <a:chOff x="7441661" y="3145176"/>
            <a:chExt cx="588988" cy="602023"/>
          </a:xfrm>
        </p:grpSpPr>
        <p:sp>
          <p:nvSpPr>
            <p:cNvPr id="5" name="Google Shape;2690;p64">
              <a:extLst>
                <a:ext uri="{FF2B5EF4-FFF2-40B4-BE49-F238E27FC236}">
                  <a16:creationId xmlns:a16="http://schemas.microsoft.com/office/drawing/2014/main" id="{DD373076-08A3-E473-677C-7EC3C6849F91}"/>
                </a:ext>
              </a:extLst>
            </p:cNvPr>
            <p:cNvSpPr/>
            <p:nvPr/>
          </p:nvSpPr>
          <p:spPr>
            <a:xfrm>
              <a:off x="7479339" y="3187365"/>
              <a:ext cx="494129" cy="534129"/>
            </a:xfrm>
            <a:custGeom>
              <a:avLst/>
              <a:gdLst/>
              <a:ahLst/>
              <a:cxnLst/>
              <a:rect l="l" t="t" r="r" b="b"/>
              <a:pathLst>
                <a:path w="14898" h="16104" extrusionOk="0">
                  <a:moveTo>
                    <a:pt x="1303" y="2466"/>
                  </a:moveTo>
                  <a:lnTo>
                    <a:pt x="1303" y="3235"/>
                  </a:lnTo>
                  <a:lnTo>
                    <a:pt x="533" y="3235"/>
                  </a:lnTo>
                  <a:lnTo>
                    <a:pt x="533" y="2466"/>
                  </a:lnTo>
                  <a:close/>
                  <a:moveTo>
                    <a:pt x="10636" y="1124"/>
                  </a:moveTo>
                  <a:cubicBezTo>
                    <a:pt x="11817" y="1124"/>
                    <a:pt x="12778" y="2083"/>
                    <a:pt x="12778" y="3262"/>
                  </a:cubicBezTo>
                  <a:lnTo>
                    <a:pt x="12778" y="3726"/>
                  </a:lnTo>
                  <a:cubicBezTo>
                    <a:pt x="12526" y="3374"/>
                    <a:pt x="12185" y="3090"/>
                    <a:pt x="11753" y="2870"/>
                  </a:cubicBezTo>
                  <a:cubicBezTo>
                    <a:pt x="11402" y="2692"/>
                    <a:pt x="10899" y="2498"/>
                    <a:pt x="9992" y="2385"/>
                  </a:cubicBezTo>
                  <a:lnTo>
                    <a:pt x="9992" y="1635"/>
                  </a:lnTo>
                  <a:cubicBezTo>
                    <a:pt x="9992" y="1498"/>
                    <a:pt x="9976" y="1367"/>
                    <a:pt x="9944" y="1239"/>
                  </a:cubicBezTo>
                  <a:cubicBezTo>
                    <a:pt x="10162" y="1165"/>
                    <a:pt x="10394" y="1124"/>
                    <a:pt x="10636" y="1124"/>
                  </a:cubicBezTo>
                  <a:close/>
                  <a:moveTo>
                    <a:pt x="3091" y="7842"/>
                  </a:moveTo>
                  <a:lnTo>
                    <a:pt x="3091" y="8874"/>
                  </a:lnTo>
                  <a:lnTo>
                    <a:pt x="2791" y="8874"/>
                  </a:lnTo>
                  <a:cubicBezTo>
                    <a:pt x="2644" y="8874"/>
                    <a:pt x="2525" y="8992"/>
                    <a:pt x="2525" y="9139"/>
                  </a:cubicBezTo>
                  <a:cubicBezTo>
                    <a:pt x="2525" y="9287"/>
                    <a:pt x="2644" y="9405"/>
                    <a:pt x="2791" y="9405"/>
                  </a:cubicBezTo>
                  <a:lnTo>
                    <a:pt x="3091" y="9405"/>
                  </a:lnTo>
                  <a:lnTo>
                    <a:pt x="3091" y="9800"/>
                  </a:lnTo>
                  <a:cubicBezTo>
                    <a:pt x="3091" y="10018"/>
                    <a:pt x="3106" y="10232"/>
                    <a:pt x="3132" y="10442"/>
                  </a:cubicBezTo>
                  <a:cubicBezTo>
                    <a:pt x="2516" y="10375"/>
                    <a:pt x="2035" y="9854"/>
                    <a:pt x="2035" y="9220"/>
                  </a:cubicBezTo>
                  <a:lnTo>
                    <a:pt x="2035" y="9059"/>
                  </a:lnTo>
                  <a:cubicBezTo>
                    <a:pt x="2035" y="8440"/>
                    <a:pt x="2495" y="7927"/>
                    <a:pt x="3091" y="7842"/>
                  </a:cubicBezTo>
                  <a:close/>
                  <a:moveTo>
                    <a:pt x="13309" y="7842"/>
                  </a:moveTo>
                  <a:cubicBezTo>
                    <a:pt x="13905" y="7927"/>
                    <a:pt x="14366" y="8440"/>
                    <a:pt x="14366" y="9059"/>
                  </a:cubicBezTo>
                  <a:lnTo>
                    <a:pt x="14366" y="9220"/>
                  </a:lnTo>
                  <a:cubicBezTo>
                    <a:pt x="14366" y="9854"/>
                    <a:pt x="13885" y="10376"/>
                    <a:pt x="13267" y="10442"/>
                  </a:cubicBezTo>
                  <a:cubicBezTo>
                    <a:pt x="13295" y="10231"/>
                    <a:pt x="13309" y="10016"/>
                    <a:pt x="13309" y="9800"/>
                  </a:cubicBezTo>
                  <a:lnTo>
                    <a:pt x="13309" y="9406"/>
                  </a:lnTo>
                  <a:lnTo>
                    <a:pt x="13610" y="9406"/>
                  </a:lnTo>
                  <a:cubicBezTo>
                    <a:pt x="13757" y="9406"/>
                    <a:pt x="13875" y="9287"/>
                    <a:pt x="13875" y="9140"/>
                  </a:cubicBezTo>
                  <a:cubicBezTo>
                    <a:pt x="13875" y="8993"/>
                    <a:pt x="13757" y="8874"/>
                    <a:pt x="13610" y="8874"/>
                  </a:cubicBezTo>
                  <a:lnTo>
                    <a:pt x="13309" y="8874"/>
                  </a:lnTo>
                  <a:lnTo>
                    <a:pt x="13309" y="7842"/>
                  </a:lnTo>
                  <a:close/>
                  <a:moveTo>
                    <a:pt x="4728" y="0"/>
                  </a:moveTo>
                  <a:cubicBezTo>
                    <a:pt x="3826" y="0"/>
                    <a:pt x="3091" y="733"/>
                    <a:pt x="3091" y="1635"/>
                  </a:cubicBezTo>
                  <a:lnTo>
                    <a:pt x="3091" y="4541"/>
                  </a:lnTo>
                  <a:lnTo>
                    <a:pt x="2327" y="4541"/>
                  </a:lnTo>
                  <a:cubicBezTo>
                    <a:pt x="2307" y="4539"/>
                    <a:pt x="2267" y="4519"/>
                    <a:pt x="2255" y="4506"/>
                  </a:cubicBezTo>
                  <a:lnTo>
                    <a:pt x="1645" y="3687"/>
                  </a:lnTo>
                  <a:cubicBezTo>
                    <a:pt x="1760" y="3607"/>
                    <a:pt x="1835" y="3475"/>
                    <a:pt x="1835" y="3325"/>
                  </a:cubicBezTo>
                  <a:lnTo>
                    <a:pt x="1835" y="2378"/>
                  </a:lnTo>
                  <a:cubicBezTo>
                    <a:pt x="1835" y="2134"/>
                    <a:pt x="1636" y="1934"/>
                    <a:pt x="1391" y="1934"/>
                  </a:cubicBezTo>
                  <a:lnTo>
                    <a:pt x="443" y="1934"/>
                  </a:lnTo>
                  <a:cubicBezTo>
                    <a:pt x="199" y="1934"/>
                    <a:pt x="1" y="2134"/>
                    <a:pt x="1" y="2378"/>
                  </a:cubicBezTo>
                  <a:lnTo>
                    <a:pt x="1" y="3325"/>
                  </a:lnTo>
                  <a:cubicBezTo>
                    <a:pt x="1" y="3569"/>
                    <a:pt x="199" y="3767"/>
                    <a:pt x="443" y="3767"/>
                  </a:cubicBezTo>
                  <a:lnTo>
                    <a:pt x="1042" y="3767"/>
                  </a:lnTo>
                  <a:lnTo>
                    <a:pt x="1829" y="4824"/>
                  </a:lnTo>
                  <a:cubicBezTo>
                    <a:pt x="1935" y="4967"/>
                    <a:pt x="2145" y="5072"/>
                    <a:pt x="2324" y="5072"/>
                  </a:cubicBezTo>
                  <a:lnTo>
                    <a:pt x="3091" y="5072"/>
                  </a:lnTo>
                  <a:lnTo>
                    <a:pt x="3091" y="7306"/>
                  </a:lnTo>
                  <a:cubicBezTo>
                    <a:pt x="2201" y="7394"/>
                    <a:pt x="1503" y="8146"/>
                    <a:pt x="1503" y="9059"/>
                  </a:cubicBezTo>
                  <a:lnTo>
                    <a:pt x="1503" y="9220"/>
                  </a:lnTo>
                  <a:cubicBezTo>
                    <a:pt x="1503" y="10180"/>
                    <a:pt x="2275" y="10962"/>
                    <a:pt x="3231" y="10980"/>
                  </a:cubicBezTo>
                  <a:cubicBezTo>
                    <a:pt x="3626" y="12635"/>
                    <a:pt x="4835" y="13978"/>
                    <a:pt x="6410" y="14562"/>
                  </a:cubicBezTo>
                  <a:lnTo>
                    <a:pt x="6410" y="15660"/>
                  </a:lnTo>
                  <a:cubicBezTo>
                    <a:pt x="6410" y="15904"/>
                    <a:pt x="6608" y="16103"/>
                    <a:pt x="6852" y="16103"/>
                  </a:cubicBezTo>
                  <a:lnTo>
                    <a:pt x="7708" y="16103"/>
                  </a:lnTo>
                  <a:cubicBezTo>
                    <a:pt x="7853" y="16103"/>
                    <a:pt x="7973" y="15984"/>
                    <a:pt x="7973" y="15838"/>
                  </a:cubicBezTo>
                  <a:cubicBezTo>
                    <a:pt x="7973" y="15691"/>
                    <a:pt x="7853" y="15572"/>
                    <a:pt x="7708" y="15572"/>
                  </a:cubicBezTo>
                  <a:lnTo>
                    <a:pt x="6941" y="15572"/>
                  </a:lnTo>
                  <a:lnTo>
                    <a:pt x="6941" y="14727"/>
                  </a:lnTo>
                  <a:cubicBezTo>
                    <a:pt x="7336" y="14825"/>
                    <a:pt x="7749" y="14879"/>
                    <a:pt x="8174" y="14879"/>
                  </a:cubicBezTo>
                  <a:lnTo>
                    <a:pt x="8227" y="14879"/>
                  </a:lnTo>
                  <a:cubicBezTo>
                    <a:pt x="8643" y="14879"/>
                    <a:pt x="9058" y="14826"/>
                    <a:pt x="9459" y="14727"/>
                  </a:cubicBezTo>
                  <a:lnTo>
                    <a:pt x="9459" y="15572"/>
                  </a:lnTo>
                  <a:lnTo>
                    <a:pt x="9302" y="15572"/>
                  </a:lnTo>
                  <a:cubicBezTo>
                    <a:pt x="9155" y="15572"/>
                    <a:pt x="9036" y="15691"/>
                    <a:pt x="9036" y="15838"/>
                  </a:cubicBezTo>
                  <a:cubicBezTo>
                    <a:pt x="9036" y="15984"/>
                    <a:pt x="9155" y="16103"/>
                    <a:pt x="9302" y="16103"/>
                  </a:cubicBezTo>
                  <a:lnTo>
                    <a:pt x="9549" y="16103"/>
                  </a:lnTo>
                  <a:cubicBezTo>
                    <a:pt x="9793" y="16103"/>
                    <a:pt x="9991" y="15904"/>
                    <a:pt x="9991" y="15660"/>
                  </a:cubicBezTo>
                  <a:lnTo>
                    <a:pt x="9991" y="14562"/>
                  </a:lnTo>
                  <a:cubicBezTo>
                    <a:pt x="10199" y="14486"/>
                    <a:pt x="10401" y="14397"/>
                    <a:pt x="10596" y="14293"/>
                  </a:cubicBezTo>
                  <a:cubicBezTo>
                    <a:pt x="10726" y="14225"/>
                    <a:pt x="10776" y="14064"/>
                    <a:pt x="10708" y="13934"/>
                  </a:cubicBezTo>
                  <a:cubicBezTo>
                    <a:pt x="10660" y="13844"/>
                    <a:pt x="10567" y="13792"/>
                    <a:pt x="10472" y="13792"/>
                  </a:cubicBezTo>
                  <a:cubicBezTo>
                    <a:pt x="10430" y="13792"/>
                    <a:pt x="10388" y="13802"/>
                    <a:pt x="10348" y="13823"/>
                  </a:cubicBezTo>
                  <a:cubicBezTo>
                    <a:pt x="9700" y="14165"/>
                    <a:pt x="8965" y="14347"/>
                    <a:pt x="8227" y="14347"/>
                  </a:cubicBezTo>
                  <a:lnTo>
                    <a:pt x="8174" y="14347"/>
                  </a:lnTo>
                  <a:cubicBezTo>
                    <a:pt x="5664" y="14347"/>
                    <a:pt x="3623" y="12308"/>
                    <a:pt x="3623" y="9800"/>
                  </a:cubicBezTo>
                  <a:lnTo>
                    <a:pt x="3623" y="5650"/>
                  </a:lnTo>
                  <a:cubicBezTo>
                    <a:pt x="3623" y="5445"/>
                    <a:pt x="3637" y="5253"/>
                    <a:pt x="3663" y="5072"/>
                  </a:cubicBezTo>
                  <a:lnTo>
                    <a:pt x="4373" y="5072"/>
                  </a:lnTo>
                  <a:cubicBezTo>
                    <a:pt x="4520" y="5072"/>
                    <a:pt x="4639" y="4953"/>
                    <a:pt x="4639" y="4807"/>
                  </a:cubicBezTo>
                  <a:cubicBezTo>
                    <a:pt x="4639" y="4659"/>
                    <a:pt x="4520" y="4541"/>
                    <a:pt x="4373" y="4541"/>
                  </a:cubicBezTo>
                  <a:lnTo>
                    <a:pt x="3795" y="4541"/>
                  </a:lnTo>
                  <a:cubicBezTo>
                    <a:pt x="3988" y="4008"/>
                    <a:pt x="4348" y="3618"/>
                    <a:pt x="4888" y="3344"/>
                  </a:cubicBezTo>
                  <a:cubicBezTo>
                    <a:pt x="5601" y="2984"/>
                    <a:pt x="6614" y="2823"/>
                    <a:pt x="8174" y="2823"/>
                  </a:cubicBezTo>
                  <a:lnTo>
                    <a:pt x="8227" y="2823"/>
                  </a:lnTo>
                  <a:cubicBezTo>
                    <a:pt x="9787" y="2823"/>
                    <a:pt x="10800" y="2984"/>
                    <a:pt x="11513" y="3344"/>
                  </a:cubicBezTo>
                  <a:cubicBezTo>
                    <a:pt x="12375" y="3782"/>
                    <a:pt x="12778" y="4514"/>
                    <a:pt x="12778" y="5650"/>
                  </a:cubicBezTo>
                  <a:lnTo>
                    <a:pt x="12778" y="9800"/>
                  </a:lnTo>
                  <a:cubicBezTo>
                    <a:pt x="12778" y="10859"/>
                    <a:pt x="12405" y="11890"/>
                    <a:pt x="11729" y="12702"/>
                  </a:cubicBezTo>
                  <a:cubicBezTo>
                    <a:pt x="11636" y="12815"/>
                    <a:pt x="11651" y="12983"/>
                    <a:pt x="11764" y="13077"/>
                  </a:cubicBezTo>
                  <a:cubicBezTo>
                    <a:pt x="11814" y="13118"/>
                    <a:pt x="11874" y="13138"/>
                    <a:pt x="11934" y="13138"/>
                  </a:cubicBezTo>
                  <a:cubicBezTo>
                    <a:pt x="12010" y="13138"/>
                    <a:pt x="12086" y="13105"/>
                    <a:pt x="12139" y="13043"/>
                  </a:cubicBezTo>
                  <a:cubicBezTo>
                    <a:pt x="12638" y="12441"/>
                    <a:pt x="12989" y="11733"/>
                    <a:pt x="13170" y="10980"/>
                  </a:cubicBezTo>
                  <a:cubicBezTo>
                    <a:pt x="14126" y="10962"/>
                    <a:pt x="14898" y="10180"/>
                    <a:pt x="14898" y="9220"/>
                  </a:cubicBezTo>
                  <a:lnTo>
                    <a:pt x="14898" y="9059"/>
                  </a:lnTo>
                  <a:cubicBezTo>
                    <a:pt x="14898" y="8146"/>
                    <a:pt x="14200" y="7394"/>
                    <a:pt x="13309" y="7306"/>
                  </a:cubicBezTo>
                  <a:lnTo>
                    <a:pt x="13309" y="3263"/>
                  </a:lnTo>
                  <a:cubicBezTo>
                    <a:pt x="13309" y="1790"/>
                    <a:pt x="12110" y="592"/>
                    <a:pt x="10636" y="592"/>
                  </a:cubicBezTo>
                  <a:cubicBezTo>
                    <a:pt x="10319" y="592"/>
                    <a:pt x="10014" y="648"/>
                    <a:pt x="9731" y="751"/>
                  </a:cubicBezTo>
                  <a:cubicBezTo>
                    <a:pt x="9440" y="300"/>
                    <a:pt x="8933" y="0"/>
                    <a:pt x="8357" y="0"/>
                  </a:cubicBezTo>
                  <a:lnTo>
                    <a:pt x="7849" y="0"/>
                  </a:lnTo>
                  <a:cubicBezTo>
                    <a:pt x="7703" y="0"/>
                    <a:pt x="7583" y="119"/>
                    <a:pt x="7583" y="266"/>
                  </a:cubicBezTo>
                  <a:cubicBezTo>
                    <a:pt x="7583" y="413"/>
                    <a:pt x="7703" y="532"/>
                    <a:pt x="7849" y="532"/>
                  </a:cubicBezTo>
                  <a:lnTo>
                    <a:pt x="8357" y="532"/>
                  </a:lnTo>
                  <a:cubicBezTo>
                    <a:pt x="8965" y="532"/>
                    <a:pt x="9461" y="1027"/>
                    <a:pt x="9461" y="1635"/>
                  </a:cubicBezTo>
                  <a:lnTo>
                    <a:pt x="9461" y="2334"/>
                  </a:lnTo>
                  <a:cubicBezTo>
                    <a:pt x="9104" y="2307"/>
                    <a:pt x="8695" y="2292"/>
                    <a:pt x="8227" y="2292"/>
                  </a:cubicBezTo>
                  <a:lnTo>
                    <a:pt x="8174" y="2292"/>
                  </a:lnTo>
                  <a:cubicBezTo>
                    <a:pt x="7065" y="2292"/>
                    <a:pt x="5661" y="2357"/>
                    <a:pt x="4648" y="2871"/>
                  </a:cubicBezTo>
                  <a:cubicBezTo>
                    <a:pt x="4216" y="3090"/>
                    <a:pt x="3875" y="3374"/>
                    <a:pt x="3623" y="3726"/>
                  </a:cubicBezTo>
                  <a:lnTo>
                    <a:pt x="3623" y="1635"/>
                  </a:lnTo>
                  <a:cubicBezTo>
                    <a:pt x="3623" y="1027"/>
                    <a:pt x="4119" y="532"/>
                    <a:pt x="4728" y="532"/>
                  </a:cubicBezTo>
                  <a:lnTo>
                    <a:pt x="6041" y="532"/>
                  </a:lnTo>
                  <a:cubicBezTo>
                    <a:pt x="6188" y="532"/>
                    <a:pt x="6307" y="413"/>
                    <a:pt x="6307" y="266"/>
                  </a:cubicBezTo>
                  <a:cubicBezTo>
                    <a:pt x="6307" y="119"/>
                    <a:pt x="6188" y="0"/>
                    <a:pt x="6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91;p64">
              <a:extLst>
                <a:ext uri="{FF2B5EF4-FFF2-40B4-BE49-F238E27FC236}">
                  <a16:creationId xmlns:a16="http://schemas.microsoft.com/office/drawing/2014/main" id="{A1C732B7-D97B-425F-E418-F76AD4802BD4}"/>
                </a:ext>
              </a:extLst>
            </p:cNvPr>
            <p:cNvSpPr/>
            <p:nvPr/>
          </p:nvSpPr>
          <p:spPr>
            <a:xfrm>
              <a:off x="7734331" y="3455392"/>
              <a:ext cx="47927" cy="79403"/>
            </a:xfrm>
            <a:custGeom>
              <a:avLst/>
              <a:gdLst/>
              <a:ahLst/>
              <a:cxnLst/>
              <a:rect l="l" t="t" r="r" b="b"/>
              <a:pathLst>
                <a:path w="1445" h="2394" extrusionOk="0">
                  <a:moveTo>
                    <a:pt x="266" y="1"/>
                  </a:moveTo>
                  <a:cubicBezTo>
                    <a:pt x="119" y="1"/>
                    <a:pt x="0" y="120"/>
                    <a:pt x="0" y="266"/>
                  </a:cubicBezTo>
                  <a:lnTo>
                    <a:pt x="0" y="1773"/>
                  </a:lnTo>
                  <a:cubicBezTo>
                    <a:pt x="0" y="2116"/>
                    <a:pt x="278" y="2394"/>
                    <a:pt x="621" y="2394"/>
                  </a:cubicBezTo>
                  <a:lnTo>
                    <a:pt x="1179" y="2394"/>
                  </a:lnTo>
                  <a:cubicBezTo>
                    <a:pt x="1326" y="2394"/>
                    <a:pt x="1445" y="2275"/>
                    <a:pt x="1445" y="2128"/>
                  </a:cubicBezTo>
                  <a:cubicBezTo>
                    <a:pt x="1445" y="1981"/>
                    <a:pt x="1326" y="1862"/>
                    <a:pt x="1179" y="1862"/>
                  </a:cubicBezTo>
                  <a:lnTo>
                    <a:pt x="621" y="1862"/>
                  </a:lnTo>
                  <a:cubicBezTo>
                    <a:pt x="573" y="1862"/>
                    <a:pt x="532" y="1821"/>
                    <a:pt x="532" y="1773"/>
                  </a:cubicBezTo>
                  <a:lnTo>
                    <a:pt x="532" y="266"/>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92;p64">
              <a:extLst>
                <a:ext uri="{FF2B5EF4-FFF2-40B4-BE49-F238E27FC236}">
                  <a16:creationId xmlns:a16="http://schemas.microsoft.com/office/drawing/2014/main" id="{A15CD376-8359-9CE2-B5B4-5D0F3B2399D3}"/>
                </a:ext>
              </a:extLst>
            </p:cNvPr>
            <p:cNvSpPr/>
            <p:nvPr/>
          </p:nvSpPr>
          <p:spPr>
            <a:xfrm>
              <a:off x="7775094" y="3425309"/>
              <a:ext cx="119668" cy="78773"/>
            </a:xfrm>
            <a:custGeom>
              <a:avLst/>
              <a:gdLst/>
              <a:ahLst/>
              <a:cxnLst/>
              <a:rect l="l" t="t" r="r" b="b"/>
              <a:pathLst>
                <a:path w="3608" h="2375" extrusionOk="0">
                  <a:moveTo>
                    <a:pt x="1804" y="962"/>
                  </a:moveTo>
                  <a:cubicBezTo>
                    <a:pt x="1928" y="962"/>
                    <a:pt x="2030" y="1064"/>
                    <a:pt x="2030" y="1188"/>
                  </a:cubicBezTo>
                  <a:cubicBezTo>
                    <a:pt x="2030" y="1312"/>
                    <a:pt x="1928" y="1414"/>
                    <a:pt x="1804" y="1414"/>
                  </a:cubicBezTo>
                  <a:cubicBezTo>
                    <a:pt x="1679" y="1414"/>
                    <a:pt x="1577" y="1312"/>
                    <a:pt x="1577" y="1188"/>
                  </a:cubicBezTo>
                  <a:cubicBezTo>
                    <a:pt x="1577" y="1064"/>
                    <a:pt x="1679" y="962"/>
                    <a:pt x="1804" y="962"/>
                  </a:cubicBezTo>
                  <a:close/>
                  <a:moveTo>
                    <a:pt x="1305" y="618"/>
                  </a:moveTo>
                  <a:lnTo>
                    <a:pt x="1305" y="618"/>
                  </a:lnTo>
                  <a:cubicBezTo>
                    <a:pt x="1146" y="757"/>
                    <a:pt x="1045" y="961"/>
                    <a:pt x="1045" y="1188"/>
                  </a:cubicBezTo>
                  <a:cubicBezTo>
                    <a:pt x="1045" y="1415"/>
                    <a:pt x="1146" y="1619"/>
                    <a:pt x="1305" y="1758"/>
                  </a:cubicBezTo>
                  <a:cubicBezTo>
                    <a:pt x="1009" y="1653"/>
                    <a:pt x="752" y="1457"/>
                    <a:pt x="570" y="1188"/>
                  </a:cubicBezTo>
                  <a:cubicBezTo>
                    <a:pt x="752" y="919"/>
                    <a:pt x="1009" y="723"/>
                    <a:pt x="1305" y="618"/>
                  </a:cubicBezTo>
                  <a:close/>
                  <a:moveTo>
                    <a:pt x="2302" y="618"/>
                  </a:moveTo>
                  <a:lnTo>
                    <a:pt x="2302" y="618"/>
                  </a:lnTo>
                  <a:cubicBezTo>
                    <a:pt x="2598" y="723"/>
                    <a:pt x="2857" y="919"/>
                    <a:pt x="3037" y="1188"/>
                  </a:cubicBezTo>
                  <a:cubicBezTo>
                    <a:pt x="2856" y="1457"/>
                    <a:pt x="2598" y="1653"/>
                    <a:pt x="2302" y="1758"/>
                  </a:cubicBezTo>
                  <a:cubicBezTo>
                    <a:pt x="2461" y="1619"/>
                    <a:pt x="2562" y="1415"/>
                    <a:pt x="2562" y="1188"/>
                  </a:cubicBezTo>
                  <a:cubicBezTo>
                    <a:pt x="2562" y="961"/>
                    <a:pt x="2461" y="758"/>
                    <a:pt x="2302" y="618"/>
                  </a:cubicBezTo>
                  <a:close/>
                  <a:moveTo>
                    <a:pt x="1804" y="1"/>
                  </a:moveTo>
                  <a:cubicBezTo>
                    <a:pt x="1104" y="1"/>
                    <a:pt x="464" y="355"/>
                    <a:pt x="92" y="949"/>
                  </a:cubicBezTo>
                  <a:cubicBezTo>
                    <a:pt x="0" y="1094"/>
                    <a:pt x="0" y="1282"/>
                    <a:pt x="92" y="1427"/>
                  </a:cubicBezTo>
                  <a:cubicBezTo>
                    <a:pt x="464" y="2021"/>
                    <a:pt x="1104" y="2375"/>
                    <a:pt x="1804" y="2375"/>
                  </a:cubicBezTo>
                  <a:cubicBezTo>
                    <a:pt x="2503" y="2375"/>
                    <a:pt x="3144" y="2021"/>
                    <a:pt x="3516" y="1427"/>
                  </a:cubicBezTo>
                  <a:cubicBezTo>
                    <a:pt x="3607" y="1282"/>
                    <a:pt x="3607" y="1093"/>
                    <a:pt x="3516" y="949"/>
                  </a:cubicBezTo>
                  <a:cubicBezTo>
                    <a:pt x="3143" y="355"/>
                    <a:pt x="2503" y="1"/>
                    <a:pt x="1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93;p64">
              <a:extLst>
                <a:ext uri="{FF2B5EF4-FFF2-40B4-BE49-F238E27FC236}">
                  <a16:creationId xmlns:a16="http://schemas.microsoft.com/office/drawing/2014/main" id="{10228D6D-35E6-4ABF-D368-594BAB4E582A}"/>
                </a:ext>
              </a:extLst>
            </p:cNvPr>
            <p:cNvSpPr/>
            <p:nvPr/>
          </p:nvSpPr>
          <p:spPr>
            <a:xfrm>
              <a:off x="7607896" y="3425309"/>
              <a:ext cx="119635" cy="78773"/>
            </a:xfrm>
            <a:custGeom>
              <a:avLst/>
              <a:gdLst/>
              <a:ahLst/>
              <a:cxnLst/>
              <a:rect l="l" t="t" r="r" b="b"/>
              <a:pathLst>
                <a:path w="3607" h="2375" extrusionOk="0">
                  <a:moveTo>
                    <a:pt x="1804" y="962"/>
                  </a:moveTo>
                  <a:cubicBezTo>
                    <a:pt x="1929" y="962"/>
                    <a:pt x="2031" y="1064"/>
                    <a:pt x="2031" y="1188"/>
                  </a:cubicBezTo>
                  <a:cubicBezTo>
                    <a:pt x="2031" y="1312"/>
                    <a:pt x="1929" y="1414"/>
                    <a:pt x="1804" y="1414"/>
                  </a:cubicBezTo>
                  <a:cubicBezTo>
                    <a:pt x="1679" y="1414"/>
                    <a:pt x="1578" y="1312"/>
                    <a:pt x="1578" y="1188"/>
                  </a:cubicBezTo>
                  <a:cubicBezTo>
                    <a:pt x="1578" y="1064"/>
                    <a:pt x="1680" y="962"/>
                    <a:pt x="1804" y="962"/>
                  </a:cubicBezTo>
                  <a:close/>
                  <a:moveTo>
                    <a:pt x="1306" y="618"/>
                  </a:moveTo>
                  <a:lnTo>
                    <a:pt x="1306" y="618"/>
                  </a:lnTo>
                  <a:cubicBezTo>
                    <a:pt x="1147" y="757"/>
                    <a:pt x="1046" y="961"/>
                    <a:pt x="1046" y="1188"/>
                  </a:cubicBezTo>
                  <a:cubicBezTo>
                    <a:pt x="1046" y="1415"/>
                    <a:pt x="1147" y="1618"/>
                    <a:pt x="1306" y="1758"/>
                  </a:cubicBezTo>
                  <a:cubicBezTo>
                    <a:pt x="1010" y="1653"/>
                    <a:pt x="751" y="1457"/>
                    <a:pt x="571" y="1188"/>
                  </a:cubicBezTo>
                  <a:cubicBezTo>
                    <a:pt x="751" y="919"/>
                    <a:pt x="1010" y="723"/>
                    <a:pt x="1306" y="618"/>
                  </a:cubicBezTo>
                  <a:close/>
                  <a:moveTo>
                    <a:pt x="2302" y="618"/>
                  </a:moveTo>
                  <a:cubicBezTo>
                    <a:pt x="2598" y="723"/>
                    <a:pt x="2856" y="919"/>
                    <a:pt x="3038" y="1188"/>
                  </a:cubicBezTo>
                  <a:cubicBezTo>
                    <a:pt x="2856" y="1457"/>
                    <a:pt x="2599" y="1653"/>
                    <a:pt x="2302" y="1758"/>
                  </a:cubicBezTo>
                  <a:cubicBezTo>
                    <a:pt x="2461" y="1619"/>
                    <a:pt x="2563" y="1415"/>
                    <a:pt x="2563" y="1188"/>
                  </a:cubicBezTo>
                  <a:cubicBezTo>
                    <a:pt x="2563" y="961"/>
                    <a:pt x="2461" y="758"/>
                    <a:pt x="2302" y="618"/>
                  </a:cubicBezTo>
                  <a:close/>
                  <a:moveTo>
                    <a:pt x="1804" y="1"/>
                  </a:moveTo>
                  <a:cubicBezTo>
                    <a:pt x="1105" y="1"/>
                    <a:pt x="464" y="355"/>
                    <a:pt x="92" y="949"/>
                  </a:cubicBezTo>
                  <a:cubicBezTo>
                    <a:pt x="1" y="1093"/>
                    <a:pt x="1" y="1282"/>
                    <a:pt x="92" y="1427"/>
                  </a:cubicBezTo>
                  <a:cubicBezTo>
                    <a:pt x="464" y="2021"/>
                    <a:pt x="1105" y="2375"/>
                    <a:pt x="1804" y="2375"/>
                  </a:cubicBezTo>
                  <a:cubicBezTo>
                    <a:pt x="2504" y="2375"/>
                    <a:pt x="3144" y="2021"/>
                    <a:pt x="3516" y="1427"/>
                  </a:cubicBezTo>
                  <a:cubicBezTo>
                    <a:pt x="3607" y="1282"/>
                    <a:pt x="3607" y="1093"/>
                    <a:pt x="3516" y="949"/>
                  </a:cubicBezTo>
                  <a:cubicBezTo>
                    <a:pt x="3144" y="355"/>
                    <a:pt x="2504" y="1"/>
                    <a:pt x="1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94;p64">
              <a:extLst>
                <a:ext uri="{FF2B5EF4-FFF2-40B4-BE49-F238E27FC236}">
                  <a16:creationId xmlns:a16="http://schemas.microsoft.com/office/drawing/2014/main" id="{A7011264-5764-9308-56EC-F00102E5033D}"/>
                </a:ext>
              </a:extLst>
            </p:cNvPr>
            <p:cNvSpPr/>
            <p:nvPr/>
          </p:nvSpPr>
          <p:spPr>
            <a:xfrm>
              <a:off x="7611511" y="3385773"/>
              <a:ext cx="115257" cy="29055"/>
            </a:xfrm>
            <a:custGeom>
              <a:avLst/>
              <a:gdLst/>
              <a:ahLst/>
              <a:cxnLst/>
              <a:rect l="l" t="t" r="r" b="b"/>
              <a:pathLst>
                <a:path w="3475" h="876" extrusionOk="0">
                  <a:moveTo>
                    <a:pt x="1738" y="1"/>
                  </a:moveTo>
                  <a:cubicBezTo>
                    <a:pt x="1204" y="1"/>
                    <a:pt x="670" y="125"/>
                    <a:pt x="183" y="373"/>
                  </a:cubicBezTo>
                  <a:cubicBezTo>
                    <a:pt x="53" y="439"/>
                    <a:pt x="1" y="599"/>
                    <a:pt x="67" y="730"/>
                  </a:cubicBezTo>
                  <a:cubicBezTo>
                    <a:pt x="114" y="822"/>
                    <a:pt x="208" y="875"/>
                    <a:pt x="304" y="875"/>
                  </a:cubicBezTo>
                  <a:cubicBezTo>
                    <a:pt x="345" y="875"/>
                    <a:pt x="387" y="866"/>
                    <a:pt x="426" y="846"/>
                  </a:cubicBezTo>
                  <a:cubicBezTo>
                    <a:pt x="836" y="636"/>
                    <a:pt x="1287" y="532"/>
                    <a:pt x="1738" y="532"/>
                  </a:cubicBezTo>
                  <a:cubicBezTo>
                    <a:pt x="2189" y="532"/>
                    <a:pt x="2640" y="636"/>
                    <a:pt x="3051" y="846"/>
                  </a:cubicBezTo>
                  <a:cubicBezTo>
                    <a:pt x="3089" y="866"/>
                    <a:pt x="3130" y="875"/>
                    <a:pt x="3171" y="875"/>
                  </a:cubicBezTo>
                  <a:cubicBezTo>
                    <a:pt x="3268" y="875"/>
                    <a:pt x="3361" y="822"/>
                    <a:pt x="3408" y="730"/>
                  </a:cubicBezTo>
                  <a:cubicBezTo>
                    <a:pt x="3474" y="599"/>
                    <a:pt x="3423" y="439"/>
                    <a:pt x="3291" y="373"/>
                  </a:cubicBezTo>
                  <a:cubicBezTo>
                    <a:pt x="2805" y="125"/>
                    <a:pt x="2272" y="1"/>
                    <a:pt x="1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95;p64">
              <a:extLst>
                <a:ext uri="{FF2B5EF4-FFF2-40B4-BE49-F238E27FC236}">
                  <a16:creationId xmlns:a16="http://schemas.microsoft.com/office/drawing/2014/main" id="{1FE3173B-9B9E-D9A2-A897-7425E39F0D10}"/>
                </a:ext>
              </a:extLst>
            </p:cNvPr>
            <p:cNvSpPr/>
            <p:nvPr/>
          </p:nvSpPr>
          <p:spPr>
            <a:xfrm>
              <a:off x="7696354" y="3567266"/>
              <a:ext cx="109950" cy="17645"/>
            </a:xfrm>
            <a:custGeom>
              <a:avLst/>
              <a:gdLst/>
              <a:ahLst/>
              <a:cxnLst/>
              <a:rect l="l" t="t" r="r" b="b"/>
              <a:pathLst>
                <a:path w="3315" h="532" extrusionOk="0">
                  <a:moveTo>
                    <a:pt x="266" y="0"/>
                  </a:moveTo>
                  <a:cubicBezTo>
                    <a:pt x="119" y="0"/>
                    <a:pt x="0" y="120"/>
                    <a:pt x="0" y="265"/>
                  </a:cubicBezTo>
                  <a:cubicBezTo>
                    <a:pt x="0" y="413"/>
                    <a:pt x="119" y="531"/>
                    <a:pt x="266" y="531"/>
                  </a:cubicBezTo>
                  <a:lnTo>
                    <a:pt x="3049" y="531"/>
                  </a:lnTo>
                  <a:cubicBezTo>
                    <a:pt x="3196" y="531"/>
                    <a:pt x="3315" y="412"/>
                    <a:pt x="3315" y="265"/>
                  </a:cubicBezTo>
                  <a:cubicBezTo>
                    <a:pt x="3315" y="120"/>
                    <a:pt x="3196" y="0"/>
                    <a:pt x="3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96;p64">
              <a:extLst>
                <a:ext uri="{FF2B5EF4-FFF2-40B4-BE49-F238E27FC236}">
                  <a16:creationId xmlns:a16="http://schemas.microsoft.com/office/drawing/2014/main" id="{5C223BE0-38B0-9AAA-DDD4-3213190461EF}"/>
                </a:ext>
              </a:extLst>
            </p:cNvPr>
            <p:cNvSpPr/>
            <p:nvPr/>
          </p:nvSpPr>
          <p:spPr>
            <a:xfrm>
              <a:off x="7721428" y="3596586"/>
              <a:ext cx="59801" cy="17678"/>
            </a:xfrm>
            <a:custGeom>
              <a:avLst/>
              <a:gdLst/>
              <a:ahLst/>
              <a:cxnLst/>
              <a:rect l="l" t="t" r="r" b="b"/>
              <a:pathLst>
                <a:path w="1803" h="533" extrusionOk="0">
                  <a:moveTo>
                    <a:pt x="266" y="0"/>
                  </a:moveTo>
                  <a:cubicBezTo>
                    <a:pt x="119" y="0"/>
                    <a:pt x="0" y="120"/>
                    <a:pt x="0" y="266"/>
                  </a:cubicBezTo>
                  <a:cubicBezTo>
                    <a:pt x="0" y="413"/>
                    <a:pt x="119" y="532"/>
                    <a:pt x="266" y="532"/>
                  </a:cubicBezTo>
                  <a:lnTo>
                    <a:pt x="1537" y="532"/>
                  </a:lnTo>
                  <a:cubicBezTo>
                    <a:pt x="1684" y="532"/>
                    <a:pt x="1803" y="413"/>
                    <a:pt x="1803" y="266"/>
                  </a:cubicBezTo>
                  <a:cubicBezTo>
                    <a:pt x="1803" y="120"/>
                    <a:pt x="1684" y="0"/>
                    <a:pt x="1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97;p64">
              <a:extLst>
                <a:ext uri="{FF2B5EF4-FFF2-40B4-BE49-F238E27FC236}">
                  <a16:creationId xmlns:a16="http://schemas.microsoft.com/office/drawing/2014/main" id="{3E27A6AA-953A-B5CC-8B82-95B4EF37218A}"/>
                </a:ext>
              </a:extLst>
            </p:cNvPr>
            <p:cNvSpPr/>
            <p:nvPr/>
          </p:nvSpPr>
          <p:spPr>
            <a:xfrm>
              <a:off x="7773369" y="3385773"/>
              <a:ext cx="115257" cy="29055"/>
            </a:xfrm>
            <a:custGeom>
              <a:avLst/>
              <a:gdLst/>
              <a:ahLst/>
              <a:cxnLst/>
              <a:rect l="l" t="t" r="r" b="b"/>
              <a:pathLst>
                <a:path w="3475" h="876" extrusionOk="0">
                  <a:moveTo>
                    <a:pt x="1738" y="1"/>
                  </a:moveTo>
                  <a:cubicBezTo>
                    <a:pt x="1204" y="1"/>
                    <a:pt x="670" y="125"/>
                    <a:pt x="184" y="373"/>
                  </a:cubicBezTo>
                  <a:cubicBezTo>
                    <a:pt x="53" y="439"/>
                    <a:pt x="1" y="599"/>
                    <a:pt x="68" y="730"/>
                  </a:cubicBezTo>
                  <a:cubicBezTo>
                    <a:pt x="114" y="822"/>
                    <a:pt x="208" y="875"/>
                    <a:pt x="304" y="875"/>
                  </a:cubicBezTo>
                  <a:cubicBezTo>
                    <a:pt x="345" y="875"/>
                    <a:pt x="386" y="866"/>
                    <a:pt x="425" y="846"/>
                  </a:cubicBezTo>
                  <a:cubicBezTo>
                    <a:pt x="836" y="636"/>
                    <a:pt x="1287" y="532"/>
                    <a:pt x="1738" y="532"/>
                  </a:cubicBezTo>
                  <a:cubicBezTo>
                    <a:pt x="2189" y="532"/>
                    <a:pt x="2640" y="636"/>
                    <a:pt x="3050" y="846"/>
                  </a:cubicBezTo>
                  <a:cubicBezTo>
                    <a:pt x="3089" y="866"/>
                    <a:pt x="3130" y="875"/>
                    <a:pt x="3171" y="875"/>
                  </a:cubicBezTo>
                  <a:cubicBezTo>
                    <a:pt x="3268" y="875"/>
                    <a:pt x="3361" y="822"/>
                    <a:pt x="3409" y="730"/>
                  </a:cubicBezTo>
                  <a:cubicBezTo>
                    <a:pt x="3474" y="599"/>
                    <a:pt x="3423" y="439"/>
                    <a:pt x="3292" y="373"/>
                  </a:cubicBezTo>
                  <a:cubicBezTo>
                    <a:pt x="2805" y="125"/>
                    <a:pt x="2272" y="1"/>
                    <a:pt x="1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98;p64">
              <a:extLst>
                <a:ext uri="{FF2B5EF4-FFF2-40B4-BE49-F238E27FC236}">
                  <a16:creationId xmlns:a16="http://schemas.microsoft.com/office/drawing/2014/main" id="{B0188117-19FE-40AD-60EF-ABE3C7A1C0BC}"/>
                </a:ext>
              </a:extLst>
            </p:cNvPr>
            <p:cNvSpPr/>
            <p:nvPr/>
          </p:nvSpPr>
          <p:spPr>
            <a:xfrm>
              <a:off x="7441661" y="3580035"/>
              <a:ext cx="167264" cy="167164"/>
            </a:xfrm>
            <a:custGeom>
              <a:avLst/>
              <a:gdLst/>
              <a:ahLst/>
              <a:cxnLst/>
              <a:rect l="l" t="t" r="r" b="b"/>
              <a:pathLst>
                <a:path w="5043" h="5040" extrusionOk="0">
                  <a:moveTo>
                    <a:pt x="266" y="0"/>
                  </a:moveTo>
                  <a:cubicBezTo>
                    <a:pt x="119" y="0"/>
                    <a:pt x="0" y="120"/>
                    <a:pt x="0" y="266"/>
                  </a:cubicBezTo>
                  <a:lnTo>
                    <a:pt x="0" y="4596"/>
                  </a:lnTo>
                  <a:cubicBezTo>
                    <a:pt x="0" y="4841"/>
                    <a:pt x="198" y="5040"/>
                    <a:pt x="443" y="5040"/>
                  </a:cubicBezTo>
                  <a:lnTo>
                    <a:pt x="4778" y="5040"/>
                  </a:lnTo>
                  <a:cubicBezTo>
                    <a:pt x="4925" y="5040"/>
                    <a:pt x="5043" y="4921"/>
                    <a:pt x="5043" y="4774"/>
                  </a:cubicBezTo>
                  <a:cubicBezTo>
                    <a:pt x="5043" y="4627"/>
                    <a:pt x="4924" y="4508"/>
                    <a:pt x="4777" y="4508"/>
                  </a:cubicBezTo>
                  <a:lnTo>
                    <a:pt x="531" y="4508"/>
                  </a:lnTo>
                  <a:lnTo>
                    <a:pt x="531" y="266"/>
                  </a:lnTo>
                  <a:cubicBezTo>
                    <a:pt x="531" y="120"/>
                    <a:pt x="413"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99;p64">
              <a:extLst>
                <a:ext uri="{FF2B5EF4-FFF2-40B4-BE49-F238E27FC236}">
                  <a16:creationId xmlns:a16="http://schemas.microsoft.com/office/drawing/2014/main" id="{B070FBA2-6046-81EA-F538-82E24FE6B83C}"/>
                </a:ext>
              </a:extLst>
            </p:cNvPr>
            <p:cNvSpPr/>
            <p:nvPr/>
          </p:nvSpPr>
          <p:spPr>
            <a:xfrm>
              <a:off x="7441661" y="3145176"/>
              <a:ext cx="167264" cy="167164"/>
            </a:xfrm>
            <a:custGeom>
              <a:avLst/>
              <a:gdLst/>
              <a:ahLst/>
              <a:cxnLst/>
              <a:rect l="l" t="t" r="r" b="b"/>
              <a:pathLst>
                <a:path w="5043" h="5040" extrusionOk="0">
                  <a:moveTo>
                    <a:pt x="443" y="1"/>
                  </a:moveTo>
                  <a:cubicBezTo>
                    <a:pt x="198" y="1"/>
                    <a:pt x="0" y="199"/>
                    <a:pt x="0" y="443"/>
                  </a:cubicBezTo>
                  <a:lnTo>
                    <a:pt x="0" y="4773"/>
                  </a:lnTo>
                  <a:cubicBezTo>
                    <a:pt x="0" y="4920"/>
                    <a:pt x="119" y="5039"/>
                    <a:pt x="265" y="5039"/>
                  </a:cubicBezTo>
                  <a:cubicBezTo>
                    <a:pt x="413" y="5039"/>
                    <a:pt x="531" y="4920"/>
                    <a:pt x="531" y="4773"/>
                  </a:cubicBezTo>
                  <a:lnTo>
                    <a:pt x="531" y="533"/>
                  </a:lnTo>
                  <a:lnTo>
                    <a:pt x="4777" y="533"/>
                  </a:lnTo>
                  <a:cubicBezTo>
                    <a:pt x="4924" y="533"/>
                    <a:pt x="5043" y="414"/>
                    <a:pt x="5043" y="267"/>
                  </a:cubicBezTo>
                  <a:cubicBezTo>
                    <a:pt x="5043" y="120"/>
                    <a:pt x="4924" y="1"/>
                    <a:pt x="4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00;p64">
              <a:extLst>
                <a:ext uri="{FF2B5EF4-FFF2-40B4-BE49-F238E27FC236}">
                  <a16:creationId xmlns:a16="http://schemas.microsoft.com/office/drawing/2014/main" id="{72002055-3BB7-C251-7FDE-F96142FEC858}"/>
                </a:ext>
              </a:extLst>
            </p:cNvPr>
            <p:cNvSpPr/>
            <p:nvPr/>
          </p:nvSpPr>
          <p:spPr>
            <a:xfrm>
              <a:off x="7863352" y="3580035"/>
              <a:ext cx="167297" cy="167164"/>
            </a:xfrm>
            <a:custGeom>
              <a:avLst/>
              <a:gdLst/>
              <a:ahLst/>
              <a:cxnLst/>
              <a:rect l="l" t="t" r="r" b="b"/>
              <a:pathLst>
                <a:path w="5044" h="5040" extrusionOk="0">
                  <a:moveTo>
                    <a:pt x="4778" y="0"/>
                  </a:moveTo>
                  <a:cubicBezTo>
                    <a:pt x="4631" y="0"/>
                    <a:pt x="4512" y="120"/>
                    <a:pt x="4512" y="266"/>
                  </a:cubicBezTo>
                  <a:lnTo>
                    <a:pt x="4512" y="4508"/>
                  </a:lnTo>
                  <a:lnTo>
                    <a:pt x="266" y="4508"/>
                  </a:lnTo>
                  <a:cubicBezTo>
                    <a:pt x="120" y="4508"/>
                    <a:pt x="0" y="4627"/>
                    <a:pt x="0" y="4774"/>
                  </a:cubicBezTo>
                  <a:cubicBezTo>
                    <a:pt x="0" y="4921"/>
                    <a:pt x="120" y="5040"/>
                    <a:pt x="266" y="5040"/>
                  </a:cubicBezTo>
                  <a:lnTo>
                    <a:pt x="4600" y="5040"/>
                  </a:lnTo>
                  <a:cubicBezTo>
                    <a:pt x="4845" y="5040"/>
                    <a:pt x="5044" y="4841"/>
                    <a:pt x="5044" y="4596"/>
                  </a:cubicBezTo>
                  <a:lnTo>
                    <a:pt x="5044" y="266"/>
                  </a:lnTo>
                  <a:cubicBezTo>
                    <a:pt x="5044" y="120"/>
                    <a:pt x="4925" y="0"/>
                    <a:pt x="47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01;p64">
              <a:extLst>
                <a:ext uri="{FF2B5EF4-FFF2-40B4-BE49-F238E27FC236}">
                  <a16:creationId xmlns:a16="http://schemas.microsoft.com/office/drawing/2014/main" id="{EB5B96F4-AE44-849A-5E29-09D42AC122A3}"/>
                </a:ext>
              </a:extLst>
            </p:cNvPr>
            <p:cNvSpPr/>
            <p:nvPr/>
          </p:nvSpPr>
          <p:spPr>
            <a:xfrm>
              <a:off x="7863352" y="3145176"/>
              <a:ext cx="167297" cy="167164"/>
            </a:xfrm>
            <a:custGeom>
              <a:avLst/>
              <a:gdLst/>
              <a:ahLst/>
              <a:cxnLst/>
              <a:rect l="l" t="t" r="r" b="b"/>
              <a:pathLst>
                <a:path w="5044" h="5040" extrusionOk="0">
                  <a:moveTo>
                    <a:pt x="266" y="1"/>
                  </a:moveTo>
                  <a:cubicBezTo>
                    <a:pt x="120" y="1"/>
                    <a:pt x="0" y="120"/>
                    <a:pt x="0" y="267"/>
                  </a:cubicBezTo>
                  <a:cubicBezTo>
                    <a:pt x="0" y="414"/>
                    <a:pt x="120" y="533"/>
                    <a:pt x="266" y="533"/>
                  </a:cubicBezTo>
                  <a:lnTo>
                    <a:pt x="4512" y="533"/>
                  </a:lnTo>
                  <a:lnTo>
                    <a:pt x="4512" y="4773"/>
                  </a:lnTo>
                  <a:cubicBezTo>
                    <a:pt x="4512" y="4920"/>
                    <a:pt x="4631" y="5039"/>
                    <a:pt x="4777" y="5039"/>
                  </a:cubicBezTo>
                  <a:cubicBezTo>
                    <a:pt x="4925" y="5039"/>
                    <a:pt x="5043" y="4920"/>
                    <a:pt x="5043" y="4773"/>
                  </a:cubicBezTo>
                  <a:lnTo>
                    <a:pt x="5043" y="443"/>
                  </a:lnTo>
                  <a:cubicBezTo>
                    <a:pt x="5044" y="199"/>
                    <a:pt x="4845" y="1"/>
                    <a:pt x="4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702;p64">
              <a:extLst>
                <a:ext uri="{FF2B5EF4-FFF2-40B4-BE49-F238E27FC236}">
                  <a16:creationId xmlns:a16="http://schemas.microsoft.com/office/drawing/2014/main" id="{CAA6F47C-4B74-E54C-C3FE-EDF468C3F739}"/>
                </a:ext>
              </a:extLst>
            </p:cNvPr>
            <p:cNvSpPr/>
            <p:nvPr/>
          </p:nvSpPr>
          <p:spPr>
            <a:xfrm>
              <a:off x="7817183" y="3609952"/>
              <a:ext cx="174527" cy="94925"/>
            </a:xfrm>
            <a:custGeom>
              <a:avLst/>
              <a:gdLst/>
              <a:ahLst/>
              <a:cxnLst/>
              <a:rect l="l" t="t" r="r" b="b"/>
              <a:pathLst>
                <a:path w="5262" h="2862" extrusionOk="0">
                  <a:moveTo>
                    <a:pt x="292" y="0"/>
                  </a:moveTo>
                  <a:cubicBezTo>
                    <a:pt x="224" y="0"/>
                    <a:pt x="156" y="26"/>
                    <a:pt x="104" y="78"/>
                  </a:cubicBezTo>
                  <a:cubicBezTo>
                    <a:pt x="0" y="182"/>
                    <a:pt x="0" y="350"/>
                    <a:pt x="104" y="454"/>
                  </a:cubicBezTo>
                  <a:lnTo>
                    <a:pt x="2310" y="2658"/>
                  </a:lnTo>
                  <a:cubicBezTo>
                    <a:pt x="2431" y="2777"/>
                    <a:pt x="2632" y="2861"/>
                    <a:pt x="2801" y="2861"/>
                  </a:cubicBezTo>
                  <a:lnTo>
                    <a:pt x="4994" y="2861"/>
                  </a:lnTo>
                  <a:cubicBezTo>
                    <a:pt x="5141" y="2861"/>
                    <a:pt x="5260" y="2742"/>
                    <a:pt x="5260" y="2596"/>
                  </a:cubicBezTo>
                  <a:cubicBezTo>
                    <a:pt x="5261" y="2449"/>
                    <a:pt x="5142" y="2330"/>
                    <a:pt x="4995" y="2330"/>
                  </a:cubicBezTo>
                  <a:lnTo>
                    <a:pt x="2801" y="2330"/>
                  </a:lnTo>
                  <a:cubicBezTo>
                    <a:pt x="2772" y="2329"/>
                    <a:pt x="2707" y="2302"/>
                    <a:pt x="2686" y="2281"/>
                  </a:cubicBezTo>
                  <a:lnTo>
                    <a:pt x="480" y="78"/>
                  </a:lnTo>
                  <a:cubicBezTo>
                    <a:pt x="428" y="26"/>
                    <a:pt x="360"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03;p64">
              <a:extLst>
                <a:ext uri="{FF2B5EF4-FFF2-40B4-BE49-F238E27FC236}">
                  <a16:creationId xmlns:a16="http://schemas.microsoft.com/office/drawing/2014/main" id="{2715EED7-552D-3E5A-3CB1-C81A87427556}"/>
                </a:ext>
              </a:extLst>
            </p:cNvPr>
            <p:cNvSpPr/>
            <p:nvPr/>
          </p:nvSpPr>
          <p:spPr>
            <a:xfrm>
              <a:off x="7923319" y="3654762"/>
              <a:ext cx="68391" cy="17612"/>
            </a:xfrm>
            <a:custGeom>
              <a:avLst/>
              <a:gdLst/>
              <a:ahLst/>
              <a:cxnLst/>
              <a:rect l="l" t="t" r="r" b="b"/>
              <a:pathLst>
                <a:path w="2062" h="531" extrusionOk="0">
                  <a:moveTo>
                    <a:pt x="266" y="0"/>
                  </a:moveTo>
                  <a:cubicBezTo>
                    <a:pt x="120" y="0"/>
                    <a:pt x="1" y="119"/>
                    <a:pt x="1" y="265"/>
                  </a:cubicBezTo>
                  <a:cubicBezTo>
                    <a:pt x="1" y="412"/>
                    <a:pt x="120" y="531"/>
                    <a:pt x="266" y="531"/>
                  </a:cubicBezTo>
                  <a:lnTo>
                    <a:pt x="1795" y="531"/>
                  </a:lnTo>
                  <a:cubicBezTo>
                    <a:pt x="1941" y="531"/>
                    <a:pt x="2060" y="412"/>
                    <a:pt x="2060" y="265"/>
                  </a:cubicBezTo>
                  <a:cubicBezTo>
                    <a:pt x="2061" y="118"/>
                    <a:pt x="1942" y="0"/>
                    <a:pt x="1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04;p64">
              <a:extLst>
                <a:ext uri="{FF2B5EF4-FFF2-40B4-BE49-F238E27FC236}">
                  <a16:creationId xmlns:a16="http://schemas.microsoft.com/office/drawing/2014/main" id="{C2A0069E-FCCB-392C-D7F4-00D33D3DB8C9}"/>
                </a:ext>
              </a:extLst>
            </p:cNvPr>
            <p:cNvSpPr/>
            <p:nvPr/>
          </p:nvSpPr>
          <p:spPr>
            <a:xfrm>
              <a:off x="7923319" y="3624878"/>
              <a:ext cx="68391" cy="17645"/>
            </a:xfrm>
            <a:custGeom>
              <a:avLst/>
              <a:gdLst/>
              <a:ahLst/>
              <a:cxnLst/>
              <a:rect l="l" t="t" r="r" b="b"/>
              <a:pathLst>
                <a:path w="2062" h="532" extrusionOk="0">
                  <a:moveTo>
                    <a:pt x="266" y="1"/>
                  </a:moveTo>
                  <a:cubicBezTo>
                    <a:pt x="120" y="1"/>
                    <a:pt x="1" y="119"/>
                    <a:pt x="1" y="266"/>
                  </a:cubicBezTo>
                  <a:cubicBezTo>
                    <a:pt x="1" y="412"/>
                    <a:pt x="120" y="531"/>
                    <a:pt x="266" y="531"/>
                  </a:cubicBezTo>
                  <a:lnTo>
                    <a:pt x="1795" y="531"/>
                  </a:lnTo>
                  <a:cubicBezTo>
                    <a:pt x="1941" y="531"/>
                    <a:pt x="2060" y="412"/>
                    <a:pt x="2060" y="266"/>
                  </a:cubicBezTo>
                  <a:cubicBezTo>
                    <a:pt x="2061" y="119"/>
                    <a:pt x="1942"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05;p64">
              <a:extLst>
                <a:ext uri="{FF2B5EF4-FFF2-40B4-BE49-F238E27FC236}">
                  <a16:creationId xmlns:a16="http://schemas.microsoft.com/office/drawing/2014/main" id="{1B2EC87C-5E69-207C-6668-9FB83E15BC09}"/>
                </a:ext>
              </a:extLst>
            </p:cNvPr>
            <p:cNvSpPr/>
            <p:nvPr/>
          </p:nvSpPr>
          <p:spPr>
            <a:xfrm>
              <a:off x="7480102" y="3640699"/>
              <a:ext cx="64212" cy="64179"/>
            </a:xfrm>
            <a:custGeom>
              <a:avLst/>
              <a:gdLst/>
              <a:ahLst/>
              <a:cxnLst/>
              <a:rect l="l" t="t" r="r" b="b"/>
              <a:pathLst>
                <a:path w="1936" h="1935" extrusionOk="0">
                  <a:moveTo>
                    <a:pt x="1404" y="532"/>
                  </a:moveTo>
                  <a:lnTo>
                    <a:pt x="1404" y="1403"/>
                  </a:lnTo>
                  <a:lnTo>
                    <a:pt x="532" y="1403"/>
                  </a:lnTo>
                  <a:lnTo>
                    <a:pt x="532" y="532"/>
                  </a:lnTo>
                  <a:close/>
                  <a:moveTo>
                    <a:pt x="444" y="0"/>
                  </a:moveTo>
                  <a:cubicBezTo>
                    <a:pt x="200" y="0"/>
                    <a:pt x="1" y="199"/>
                    <a:pt x="1" y="444"/>
                  </a:cubicBezTo>
                  <a:lnTo>
                    <a:pt x="1" y="1491"/>
                  </a:lnTo>
                  <a:cubicBezTo>
                    <a:pt x="1" y="1735"/>
                    <a:pt x="200" y="1934"/>
                    <a:pt x="444" y="1934"/>
                  </a:cubicBezTo>
                  <a:lnTo>
                    <a:pt x="1492" y="1934"/>
                  </a:lnTo>
                  <a:cubicBezTo>
                    <a:pt x="1737" y="1934"/>
                    <a:pt x="1936" y="1735"/>
                    <a:pt x="1936" y="1491"/>
                  </a:cubicBezTo>
                  <a:lnTo>
                    <a:pt x="1936" y="444"/>
                  </a:lnTo>
                  <a:cubicBezTo>
                    <a:pt x="1936" y="199"/>
                    <a:pt x="1737" y="0"/>
                    <a:pt x="1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06;p64">
              <a:extLst>
                <a:ext uri="{FF2B5EF4-FFF2-40B4-BE49-F238E27FC236}">
                  <a16:creationId xmlns:a16="http://schemas.microsoft.com/office/drawing/2014/main" id="{9D188DA1-0B48-641C-F634-813A2D27D35E}"/>
                </a:ext>
              </a:extLst>
            </p:cNvPr>
            <p:cNvSpPr/>
            <p:nvPr/>
          </p:nvSpPr>
          <p:spPr>
            <a:xfrm>
              <a:off x="7480102" y="3614695"/>
              <a:ext cx="64212" cy="17678"/>
            </a:xfrm>
            <a:custGeom>
              <a:avLst/>
              <a:gdLst/>
              <a:ahLst/>
              <a:cxnLst/>
              <a:rect l="l" t="t" r="r" b="b"/>
              <a:pathLst>
                <a:path w="1936" h="533" extrusionOk="0">
                  <a:moveTo>
                    <a:pt x="266" y="1"/>
                  </a:moveTo>
                  <a:cubicBezTo>
                    <a:pt x="120" y="1"/>
                    <a:pt x="1" y="120"/>
                    <a:pt x="1" y="267"/>
                  </a:cubicBezTo>
                  <a:cubicBezTo>
                    <a:pt x="1" y="413"/>
                    <a:pt x="120" y="533"/>
                    <a:pt x="266" y="533"/>
                  </a:cubicBezTo>
                  <a:lnTo>
                    <a:pt x="1670" y="533"/>
                  </a:lnTo>
                  <a:cubicBezTo>
                    <a:pt x="1817" y="533"/>
                    <a:pt x="1936" y="413"/>
                    <a:pt x="1936" y="267"/>
                  </a:cubicBezTo>
                  <a:cubicBezTo>
                    <a:pt x="1936" y="120"/>
                    <a:pt x="1817"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07;p64">
              <a:extLst>
                <a:ext uri="{FF2B5EF4-FFF2-40B4-BE49-F238E27FC236}">
                  <a16:creationId xmlns:a16="http://schemas.microsoft.com/office/drawing/2014/main" id="{623DA435-A090-4074-43C3-C3617D0B2E13}"/>
                </a:ext>
              </a:extLst>
            </p:cNvPr>
            <p:cNvSpPr/>
            <p:nvPr/>
          </p:nvSpPr>
          <p:spPr>
            <a:xfrm>
              <a:off x="7480102" y="3587664"/>
              <a:ext cx="64212" cy="17678"/>
            </a:xfrm>
            <a:custGeom>
              <a:avLst/>
              <a:gdLst/>
              <a:ahLst/>
              <a:cxnLst/>
              <a:rect l="l" t="t" r="r" b="b"/>
              <a:pathLst>
                <a:path w="1936" h="533" extrusionOk="0">
                  <a:moveTo>
                    <a:pt x="266" y="0"/>
                  </a:moveTo>
                  <a:cubicBezTo>
                    <a:pt x="120" y="0"/>
                    <a:pt x="1" y="120"/>
                    <a:pt x="1" y="266"/>
                  </a:cubicBezTo>
                  <a:cubicBezTo>
                    <a:pt x="1" y="413"/>
                    <a:pt x="120" y="532"/>
                    <a:pt x="266" y="532"/>
                  </a:cubicBezTo>
                  <a:lnTo>
                    <a:pt x="1670" y="532"/>
                  </a:lnTo>
                  <a:cubicBezTo>
                    <a:pt x="1817" y="532"/>
                    <a:pt x="1936" y="413"/>
                    <a:pt x="1936" y="266"/>
                  </a:cubicBezTo>
                  <a:cubicBezTo>
                    <a:pt x="1936" y="120"/>
                    <a:pt x="1817" y="0"/>
                    <a:pt x="1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708;p64">
              <a:extLst>
                <a:ext uri="{FF2B5EF4-FFF2-40B4-BE49-F238E27FC236}">
                  <a16:creationId xmlns:a16="http://schemas.microsoft.com/office/drawing/2014/main" id="{32E75A07-4B7C-2111-581D-88D049A33E06}"/>
                </a:ext>
              </a:extLst>
            </p:cNvPr>
            <p:cNvSpPr/>
            <p:nvPr/>
          </p:nvSpPr>
          <p:spPr>
            <a:xfrm>
              <a:off x="7479339" y="3180732"/>
              <a:ext cx="60862" cy="60829"/>
            </a:xfrm>
            <a:custGeom>
              <a:avLst/>
              <a:gdLst/>
              <a:ahLst/>
              <a:cxnLst/>
              <a:rect l="l" t="t" r="r" b="b"/>
              <a:pathLst>
                <a:path w="1835" h="1834" extrusionOk="0">
                  <a:moveTo>
                    <a:pt x="1303" y="533"/>
                  </a:moveTo>
                  <a:lnTo>
                    <a:pt x="1303" y="1302"/>
                  </a:lnTo>
                  <a:lnTo>
                    <a:pt x="533" y="1302"/>
                  </a:lnTo>
                  <a:lnTo>
                    <a:pt x="533" y="533"/>
                  </a:lnTo>
                  <a:close/>
                  <a:moveTo>
                    <a:pt x="443" y="1"/>
                  </a:moveTo>
                  <a:cubicBezTo>
                    <a:pt x="199" y="1"/>
                    <a:pt x="1" y="200"/>
                    <a:pt x="1" y="444"/>
                  </a:cubicBezTo>
                  <a:lnTo>
                    <a:pt x="1" y="1390"/>
                  </a:lnTo>
                  <a:cubicBezTo>
                    <a:pt x="1" y="1634"/>
                    <a:pt x="199" y="1834"/>
                    <a:pt x="443" y="1834"/>
                  </a:cubicBezTo>
                  <a:lnTo>
                    <a:pt x="1391" y="1834"/>
                  </a:lnTo>
                  <a:cubicBezTo>
                    <a:pt x="1636" y="1834"/>
                    <a:pt x="1835" y="1634"/>
                    <a:pt x="1835" y="1390"/>
                  </a:cubicBezTo>
                  <a:lnTo>
                    <a:pt x="1835" y="444"/>
                  </a:lnTo>
                  <a:cubicBezTo>
                    <a:pt x="1835" y="200"/>
                    <a:pt x="1636" y="1"/>
                    <a:pt x="1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709;p64">
              <a:extLst>
                <a:ext uri="{FF2B5EF4-FFF2-40B4-BE49-F238E27FC236}">
                  <a16:creationId xmlns:a16="http://schemas.microsoft.com/office/drawing/2014/main" id="{2F57C57C-86C2-17A2-7C10-7AFE13676CA3}"/>
                </a:ext>
              </a:extLst>
            </p:cNvPr>
            <p:cNvSpPr/>
            <p:nvPr/>
          </p:nvSpPr>
          <p:spPr>
            <a:xfrm>
              <a:off x="7923319" y="3180732"/>
              <a:ext cx="68391" cy="17678"/>
            </a:xfrm>
            <a:custGeom>
              <a:avLst/>
              <a:gdLst/>
              <a:ahLst/>
              <a:cxnLst/>
              <a:rect l="l" t="t" r="r" b="b"/>
              <a:pathLst>
                <a:path w="2062" h="533" extrusionOk="0">
                  <a:moveTo>
                    <a:pt x="266" y="1"/>
                  </a:moveTo>
                  <a:cubicBezTo>
                    <a:pt x="120" y="1"/>
                    <a:pt x="1" y="120"/>
                    <a:pt x="1" y="267"/>
                  </a:cubicBezTo>
                  <a:cubicBezTo>
                    <a:pt x="1" y="414"/>
                    <a:pt x="120" y="533"/>
                    <a:pt x="266" y="533"/>
                  </a:cubicBezTo>
                  <a:lnTo>
                    <a:pt x="1795" y="533"/>
                  </a:lnTo>
                  <a:cubicBezTo>
                    <a:pt x="1941" y="533"/>
                    <a:pt x="2060" y="414"/>
                    <a:pt x="2060" y="267"/>
                  </a:cubicBezTo>
                  <a:cubicBezTo>
                    <a:pt x="2061" y="120"/>
                    <a:pt x="1942"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10;p64">
              <a:extLst>
                <a:ext uri="{FF2B5EF4-FFF2-40B4-BE49-F238E27FC236}">
                  <a16:creationId xmlns:a16="http://schemas.microsoft.com/office/drawing/2014/main" id="{1CD39432-B825-B9D9-0E31-CDF13F4892F5}"/>
                </a:ext>
              </a:extLst>
            </p:cNvPr>
            <p:cNvSpPr/>
            <p:nvPr/>
          </p:nvSpPr>
          <p:spPr>
            <a:xfrm>
              <a:off x="7923319" y="3206835"/>
              <a:ext cx="68391" cy="17678"/>
            </a:xfrm>
            <a:custGeom>
              <a:avLst/>
              <a:gdLst/>
              <a:ahLst/>
              <a:cxnLst/>
              <a:rect l="l" t="t" r="r" b="b"/>
              <a:pathLst>
                <a:path w="2062" h="533" extrusionOk="0">
                  <a:moveTo>
                    <a:pt x="266" y="0"/>
                  </a:moveTo>
                  <a:cubicBezTo>
                    <a:pt x="120" y="0"/>
                    <a:pt x="1" y="119"/>
                    <a:pt x="1" y="266"/>
                  </a:cubicBezTo>
                  <a:cubicBezTo>
                    <a:pt x="1" y="413"/>
                    <a:pt x="120" y="532"/>
                    <a:pt x="266" y="532"/>
                  </a:cubicBezTo>
                  <a:lnTo>
                    <a:pt x="1795" y="532"/>
                  </a:lnTo>
                  <a:cubicBezTo>
                    <a:pt x="1941" y="532"/>
                    <a:pt x="2060" y="413"/>
                    <a:pt x="2060" y="266"/>
                  </a:cubicBezTo>
                  <a:cubicBezTo>
                    <a:pt x="2061" y="119"/>
                    <a:pt x="1942" y="0"/>
                    <a:pt x="1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11;p64">
              <a:extLst>
                <a:ext uri="{FF2B5EF4-FFF2-40B4-BE49-F238E27FC236}">
                  <a16:creationId xmlns:a16="http://schemas.microsoft.com/office/drawing/2014/main" id="{ABA834AA-E19A-8C12-7935-BD6D42F6D4BC}"/>
                </a:ext>
              </a:extLst>
            </p:cNvPr>
            <p:cNvSpPr/>
            <p:nvPr/>
          </p:nvSpPr>
          <p:spPr>
            <a:xfrm>
              <a:off x="7923319" y="3232904"/>
              <a:ext cx="68391" cy="17678"/>
            </a:xfrm>
            <a:custGeom>
              <a:avLst/>
              <a:gdLst/>
              <a:ahLst/>
              <a:cxnLst/>
              <a:rect l="l" t="t" r="r" b="b"/>
              <a:pathLst>
                <a:path w="2062" h="533" extrusionOk="0">
                  <a:moveTo>
                    <a:pt x="266" y="1"/>
                  </a:moveTo>
                  <a:cubicBezTo>
                    <a:pt x="120" y="1"/>
                    <a:pt x="1" y="120"/>
                    <a:pt x="1" y="267"/>
                  </a:cubicBezTo>
                  <a:cubicBezTo>
                    <a:pt x="1" y="414"/>
                    <a:pt x="120" y="533"/>
                    <a:pt x="266" y="533"/>
                  </a:cubicBezTo>
                  <a:lnTo>
                    <a:pt x="1795" y="533"/>
                  </a:lnTo>
                  <a:cubicBezTo>
                    <a:pt x="1941" y="533"/>
                    <a:pt x="2060" y="414"/>
                    <a:pt x="2060" y="267"/>
                  </a:cubicBezTo>
                  <a:cubicBezTo>
                    <a:pt x="2061" y="120"/>
                    <a:pt x="1942" y="1"/>
                    <a:pt x="1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12;p64">
              <a:extLst>
                <a:ext uri="{FF2B5EF4-FFF2-40B4-BE49-F238E27FC236}">
                  <a16:creationId xmlns:a16="http://schemas.microsoft.com/office/drawing/2014/main" id="{78CE6389-58C9-2CC1-BED2-B28D84F12044}"/>
                </a:ext>
              </a:extLst>
            </p:cNvPr>
            <p:cNvSpPr/>
            <p:nvPr/>
          </p:nvSpPr>
          <p:spPr>
            <a:xfrm>
              <a:off x="7922987" y="3578443"/>
              <a:ext cx="17678" cy="32968"/>
            </a:xfrm>
            <a:custGeom>
              <a:avLst/>
              <a:gdLst/>
              <a:ahLst/>
              <a:cxnLst/>
              <a:rect l="l" t="t" r="r" b="b"/>
              <a:pathLst>
                <a:path w="533" h="994" extrusionOk="0">
                  <a:moveTo>
                    <a:pt x="266" y="0"/>
                  </a:moveTo>
                  <a:cubicBezTo>
                    <a:pt x="119" y="0"/>
                    <a:pt x="0" y="119"/>
                    <a:pt x="0" y="266"/>
                  </a:cubicBezTo>
                  <a:lnTo>
                    <a:pt x="0" y="727"/>
                  </a:lnTo>
                  <a:cubicBezTo>
                    <a:pt x="0" y="874"/>
                    <a:pt x="119" y="993"/>
                    <a:pt x="266" y="993"/>
                  </a:cubicBezTo>
                  <a:cubicBezTo>
                    <a:pt x="413" y="993"/>
                    <a:pt x="532" y="874"/>
                    <a:pt x="532" y="727"/>
                  </a:cubicBezTo>
                  <a:lnTo>
                    <a:pt x="532" y="266"/>
                  </a:lnTo>
                  <a:cubicBezTo>
                    <a:pt x="532" y="119"/>
                    <a:pt x="413"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13;p64">
              <a:extLst>
                <a:ext uri="{FF2B5EF4-FFF2-40B4-BE49-F238E27FC236}">
                  <a16:creationId xmlns:a16="http://schemas.microsoft.com/office/drawing/2014/main" id="{E83214DB-D5D5-7ACA-58BF-027A299FF3FC}"/>
                </a:ext>
              </a:extLst>
            </p:cNvPr>
            <p:cNvSpPr/>
            <p:nvPr/>
          </p:nvSpPr>
          <p:spPr>
            <a:xfrm>
              <a:off x="7948361" y="3578443"/>
              <a:ext cx="17678" cy="32968"/>
            </a:xfrm>
            <a:custGeom>
              <a:avLst/>
              <a:gdLst/>
              <a:ahLst/>
              <a:cxnLst/>
              <a:rect l="l" t="t" r="r" b="b"/>
              <a:pathLst>
                <a:path w="533" h="994" extrusionOk="0">
                  <a:moveTo>
                    <a:pt x="266" y="0"/>
                  </a:moveTo>
                  <a:cubicBezTo>
                    <a:pt x="119" y="0"/>
                    <a:pt x="0" y="119"/>
                    <a:pt x="0" y="266"/>
                  </a:cubicBezTo>
                  <a:lnTo>
                    <a:pt x="0" y="727"/>
                  </a:lnTo>
                  <a:cubicBezTo>
                    <a:pt x="0" y="874"/>
                    <a:pt x="119" y="993"/>
                    <a:pt x="266" y="993"/>
                  </a:cubicBezTo>
                  <a:cubicBezTo>
                    <a:pt x="413" y="993"/>
                    <a:pt x="532" y="874"/>
                    <a:pt x="532" y="727"/>
                  </a:cubicBezTo>
                  <a:lnTo>
                    <a:pt x="532" y="266"/>
                  </a:lnTo>
                  <a:cubicBezTo>
                    <a:pt x="532" y="119"/>
                    <a:pt x="413"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14;p64">
              <a:extLst>
                <a:ext uri="{FF2B5EF4-FFF2-40B4-BE49-F238E27FC236}">
                  <a16:creationId xmlns:a16="http://schemas.microsoft.com/office/drawing/2014/main" id="{1A7F2152-4626-B241-79AB-379FF94DB1F2}"/>
                </a:ext>
              </a:extLst>
            </p:cNvPr>
            <p:cNvSpPr/>
            <p:nvPr/>
          </p:nvSpPr>
          <p:spPr>
            <a:xfrm>
              <a:off x="7973701" y="3578443"/>
              <a:ext cx="17645" cy="32968"/>
            </a:xfrm>
            <a:custGeom>
              <a:avLst/>
              <a:gdLst/>
              <a:ahLst/>
              <a:cxnLst/>
              <a:rect l="l" t="t" r="r" b="b"/>
              <a:pathLst>
                <a:path w="532" h="994" extrusionOk="0">
                  <a:moveTo>
                    <a:pt x="266" y="0"/>
                  </a:moveTo>
                  <a:cubicBezTo>
                    <a:pt x="119" y="0"/>
                    <a:pt x="0" y="119"/>
                    <a:pt x="0" y="266"/>
                  </a:cubicBezTo>
                  <a:lnTo>
                    <a:pt x="0" y="727"/>
                  </a:lnTo>
                  <a:cubicBezTo>
                    <a:pt x="0" y="874"/>
                    <a:pt x="119" y="993"/>
                    <a:pt x="266" y="993"/>
                  </a:cubicBezTo>
                  <a:cubicBezTo>
                    <a:pt x="413" y="993"/>
                    <a:pt x="532" y="874"/>
                    <a:pt x="532" y="727"/>
                  </a:cubicBezTo>
                  <a:lnTo>
                    <a:pt x="532" y="266"/>
                  </a:lnTo>
                  <a:cubicBezTo>
                    <a:pt x="532" y="119"/>
                    <a:pt x="413"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4" name="Picture 6" descr="Houston Community College - Skelton Business Equipment">
            <a:extLst>
              <a:ext uri="{FF2B5EF4-FFF2-40B4-BE49-F238E27FC236}">
                <a16:creationId xmlns:a16="http://schemas.microsoft.com/office/drawing/2014/main" id="{92B958EB-7DEA-DF3D-E9DE-C5B847CC23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6894" y="3914766"/>
            <a:ext cx="5052879" cy="971956"/>
          </a:xfrm>
          <a:prstGeom prst="rect">
            <a:avLst/>
          </a:prstGeom>
          <a:noFill/>
          <a:effectLst>
            <a:reflection blurRad="6350" stA="50000" endA="300" endPos="55000" dir="5400000" sy="-100000" algn="bl" rotWithShape="0"/>
          </a:effectLst>
          <a:extLst>
            <a:ext uri="{909E8E84-426E-40DD-AFC4-6F175D3DCCD1}">
              <a14:hiddenFill xmlns:a14="http://schemas.microsoft.com/office/drawing/2010/main">
                <a:solidFill>
                  <a:srgbClr val="FFFFFF"/>
                </a:solidFill>
              </a14:hiddenFill>
            </a:ext>
          </a:extLst>
        </p:spPr>
      </p:pic>
      <p:pic>
        <p:nvPicPr>
          <p:cNvPr id="51" name="Google Shape;1239;p35">
            <a:extLst>
              <a:ext uri="{FF2B5EF4-FFF2-40B4-BE49-F238E27FC236}">
                <a16:creationId xmlns:a16="http://schemas.microsoft.com/office/drawing/2014/main" id="{5B2A57BA-3C8D-A6F5-6D46-63FCE96AE432}"/>
              </a:ext>
            </a:extLst>
          </p:cNvPr>
          <p:cNvPicPr preferRelativeResize="0"/>
          <p:nvPr/>
        </p:nvPicPr>
        <p:blipFill rotWithShape="1">
          <a:blip r:embed="rId3">
            <a:alphaModFix/>
          </a:blip>
          <a:srcRect l="25537" t="7152" r="23467" b="5838"/>
          <a:stretch/>
        </p:blipFill>
        <p:spPr>
          <a:xfrm>
            <a:off x="7481749" y="-229526"/>
            <a:ext cx="1920000" cy="18427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4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0000"/>
                </a:solidFill>
              </a:rPr>
              <a:t>MAJOR REQUIREMENTS</a:t>
            </a:r>
            <a:endParaRPr dirty="0">
              <a:solidFill>
                <a:srgbClr val="FF0000"/>
              </a:solidFill>
            </a:endParaRPr>
          </a:p>
        </p:txBody>
      </p:sp>
      <p:sp>
        <p:nvSpPr>
          <p:cNvPr id="1527" name="Google Shape;1527;p44"/>
          <p:cNvSpPr txBox="1">
            <a:spLocks noGrp="1"/>
          </p:cNvSpPr>
          <p:nvPr>
            <p:ph type="subTitle" idx="7"/>
          </p:nvPr>
        </p:nvSpPr>
        <p:spPr>
          <a:xfrm>
            <a:off x="4793680" y="1747575"/>
            <a:ext cx="25950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C000"/>
                </a:solidFill>
              </a:rPr>
              <a:t>CAMERA</a:t>
            </a:r>
            <a:endParaRPr dirty="0">
              <a:solidFill>
                <a:srgbClr val="FFC000"/>
              </a:solidFill>
            </a:endParaRPr>
          </a:p>
        </p:txBody>
      </p:sp>
      <p:sp>
        <p:nvSpPr>
          <p:cNvPr id="1528" name="Google Shape;1528;p44"/>
          <p:cNvSpPr txBox="1">
            <a:spLocks noGrp="1"/>
          </p:cNvSpPr>
          <p:nvPr>
            <p:ph type="subTitle" idx="6"/>
          </p:nvPr>
        </p:nvSpPr>
        <p:spPr>
          <a:xfrm>
            <a:off x="1531088" y="3180975"/>
            <a:ext cx="3040911"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rgbClr val="FFC000"/>
                </a:solidFill>
              </a:rPr>
              <a:t>COMPUTING RESOURCES</a:t>
            </a:r>
            <a:endParaRPr sz="1600" dirty="0">
              <a:solidFill>
                <a:srgbClr val="FFC000"/>
              </a:solidFill>
            </a:endParaRPr>
          </a:p>
        </p:txBody>
      </p:sp>
      <p:sp>
        <p:nvSpPr>
          <p:cNvPr id="1529" name="Google Shape;1529;p44"/>
          <p:cNvSpPr txBox="1">
            <a:spLocks noGrp="1"/>
          </p:cNvSpPr>
          <p:nvPr>
            <p:ph type="subTitle" idx="5"/>
          </p:nvPr>
        </p:nvSpPr>
        <p:spPr>
          <a:xfrm>
            <a:off x="1755325" y="1747575"/>
            <a:ext cx="25950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C000"/>
                </a:solidFill>
              </a:rPr>
              <a:t>DATASET</a:t>
            </a:r>
            <a:endParaRPr dirty="0">
              <a:solidFill>
                <a:srgbClr val="FFC000"/>
              </a:solidFill>
            </a:endParaRPr>
          </a:p>
        </p:txBody>
      </p:sp>
      <p:sp>
        <p:nvSpPr>
          <p:cNvPr id="1530" name="Google Shape;1530;p44"/>
          <p:cNvSpPr txBox="1">
            <a:spLocks noGrp="1"/>
          </p:cNvSpPr>
          <p:nvPr>
            <p:ph type="subTitle" idx="1"/>
          </p:nvPr>
        </p:nvSpPr>
        <p:spPr>
          <a:xfrm>
            <a:off x="1755324" y="2204775"/>
            <a:ext cx="2816675"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Need  unbiased dataset with large number of images in different positions.</a:t>
            </a:r>
            <a:endParaRPr dirty="0"/>
          </a:p>
        </p:txBody>
      </p:sp>
      <p:sp>
        <p:nvSpPr>
          <p:cNvPr id="1531" name="Google Shape;1531;p44"/>
          <p:cNvSpPr txBox="1">
            <a:spLocks noGrp="1"/>
          </p:cNvSpPr>
          <p:nvPr>
            <p:ph type="subTitle" idx="2"/>
          </p:nvPr>
        </p:nvSpPr>
        <p:spPr>
          <a:xfrm>
            <a:off x="4793684" y="2204775"/>
            <a:ext cx="25950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High resolution camera</a:t>
            </a:r>
            <a:endParaRPr dirty="0"/>
          </a:p>
        </p:txBody>
      </p:sp>
      <p:sp>
        <p:nvSpPr>
          <p:cNvPr id="1532" name="Google Shape;1532;p44"/>
          <p:cNvSpPr txBox="1">
            <a:spLocks noGrp="1"/>
          </p:cNvSpPr>
          <p:nvPr>
            <p:ph type="subTitle" idx="3"/>
          </p:nvPr>
        </p:nvSpPr>
        <p:spPr>
          <a:xfrm>
            <a:off x="1755325" y="3638175"/>
            <a:ext cx="25950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High speed computer or platform for model training and deployment</a:t>
            </a:r>
            <a:endParaRPr dirty="0"/>
          </a:p>
        </p:txBody>
      </p:sp>
      <p:sp>
        <p:nvSpPr>
          <p:cNvPr id="1533" name="Google Shape;1533;p44"/>
          <p:cNvSpPr txBox="1">
            <a:spLocks noGrp="1"/>
          </p:cNvSpPr>
          <p:nvPr>
            <p:ph type="subTitle" idx="4"/>
          </p:nvPr>
        </p:nvSpPr>
        <p:spPr>
          <a:xfrm>
            <a:off x="4793684" y="3638175"/>
            <a:ext cx="2595000" cy="484500"/>
          </a:xfrm>
          <a:prstGeom prst="rect">
            <a:avLst/>
          </a:prstGeom>
        </p:spPr>
        <p:txBody>
          <a:bodyPr spcFirstLastPara="1" wrap="square" lIns="91425" tIns="91425" rIns="91425" bIns="91425" anchor="t" anchorCtr="0">
            <a:noAutofit/>
          </a:bodyPr>
          <a:lstStyle/>
          <a:p>
            <a:pPr marL="0" indent="0"/>
            <a:r>
              <a:rPr lang="en-US" dirty="0"/>
              <a:t>Required skills include but are not limited to knowing how </a:t>
            </a:r>
            <a:r>
              <a:rPr lang="en" dirty="0"/>
              <a:t>to work with the model and dataset</a:t>
            </a:r>
            <a:endParaRPr lang="en-US" dirty="0"/>
          </a:p>
        </p:txBody>
      </p:sp>
      <p:sp>
        <p:nvSpPr>
          <p:cNvPr id="1534" name="Google Shape;1534;p44"/>
          <p:cNvSpPr txBox="1">
            <a:spLocks noGrp="1"/>
          </p:cNvSpPr>
          <p:nvPr>
            <p:ph type="subTitle" idx="8"/>
          </p:nvPr>
        </p:nvSpPr>
        <p:spPr>
          <a:xfrm>
            <a:off x="4793680" y="3180975"/>
            <a:ext cx="25950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C000"/>
                </a:solidFill>
              </a:rPr>
              <a:t>SKILLS</a:t>
            </a:r>
            <a:endParaRPr dirty="0">
              <a:solidFill>
                <a:srgbClr val="FFC000"/>
              </a:solidFill>
            </a:endParaRPr>
          </a:p>
        </p:txBody>
      </p:sp>
      <p:grpSp>
        <p:nvGrpSpPr>
          <p:cNvPr id="1535" name="Google Shape;1535;p44"/>
          <p:cNvGrpSpPr/>
          <p:nvPr/>
        </p:nvGrpSpPr>
        <p:grpSpPr>
          <a:xfrm>
            <a:off x="971350" y="1328513"/>
            <a:ext cx="76825" cy="76800"/>
            <a:chOff x="3104875" y="1099400"/>
            <a:chExt cx="76825" cy="76800"/>
          </a:xfrm>
        </p:grpSpPr>
        <p:sp>
          <p:nvSpPr>
            <p:cNvPr id="1536" name="Google Shape;1536;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44"/>
          <p:cNvGrpSpPr/>
          <p:nvPr/>
        </p:nvGrpSpPr>
        <p:grpSpPr>
          <a:xfrm>
            <a:off x="1235150" y="4006963"/>
            <a:ext cx="76825" cy="76800"/>
            <a:chOff x="3104875" y="1099400"/>
            <a:chExt cx="76825" cy="76800"/>
          </a:xfrm>
        </p:grpSpPr>
        <p:sp>
          <p:nvSpPr>
            <p:cNvPr id="1539" name="Google Shape;1539;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44"/>
          <p:cNvGrpSpPr/>
          <p:nvPr/>
        </p:nvGrpSpPr>
        <p:grpSpPr>
          <a:xfrm>
            <a:off x="8074025" y="2689263"/>
            <a:ext cx="76825" cy="76800"/>
            <a:chOff x="3104875" y="1099400"/>
            <a:chExt cx="76825" cy="76800"/>
          </a:xfrm>
        </p:grpSpPr>
        <p:sp>
          <p:nvSpPr>
            <p:cNvPr id="1542" name="Google Shape;1542;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44" name="Google Shape;1544;p44"/>
          <p:cNvPicPr preferRelativeResize="0"/>
          <p:nvPr/>
        </p:nvPicPr>
        <p:blipFill rotWithShape="1">
          <a:blip r:embed="rId3">
            <a:alphaModFix/>
          </a:blip>
          <a:srcRect l="22009" r="18455"/>
          <a:stretch/>
        </p:blipFill>
        <p:spPr>
          <a:xfrm rot="-1020103">
            <a:off x="7502688" y="835489"/>
            <a:ext cx="652201" cy="616226"/>
          </a:xfrm>
          <a:prstGeom prst="rect">
            <a:avLst/>
          </a:prstGeom>
          <a:noFill/>
          <a:ln>
            <a:noFill/>
          </a:ln>
        </p:spPr>
      </p:pic>
      <p:pic>
        <p:nvPicPr>
          <p:cNvPr id="1545" name="Google Shape;1545;p44"/>
          <p:cNvPicPr preferRelativeResize="0"/>
          <p:nvPr/>
        </p:nvPicPr>
        <p:blipFill rotWithShape="1">
          <a:blip r:embed="rId4">
            <a:alphaModFix/>
          </a:blip>
          <a:srcRect l="15236" r="10474"/>
          <a:stretch/>
        </p:blipFill>
        <p:spPr>
          <a:xfrm rot="1220421">
            <a:off x="233474" y="2300022"/>
            <a:ext cx="1552575" cy="13908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59"/>
          <p:cNvSpPr/>
          <p:nvPr/>
        </p:nvSpPr>
        <p:spPr>
          <a:xfrm rot="5400000">
            <a:off x="1252872" y="2323950"/>
            <a:ext cx="903900" cy="783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9"/>
          <p:cNvSpPr/>
          <p:nvPr/>
        </p:nvSpPr>
        <p:spPr>
          <a:xfrm rot="5400000">
            <a:off x="5075776" y="2323950"/>
            <a:ext cx="903900" cy="783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9"/>
          <p:cNvSpPr/>
          <p:nvPr/>
        </p:nvSpPr>
        <p:spPr>
          <a:xfrm rot="5400000">
            <a:off x="6987227" y="2630048"/>
            <a:ext cx="903900" cy="783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9"/>
          <p:cNvSpPr/>
          <p:nvPr/>
        </p:nvSpPr>
        <p:spPr>
          <a:xfrm rot="5400000">
            <a:off x="3164324" y="2630048"/>
            <a:ext cx="903900" cy="783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0000"/>
                </a:solidFill>
              </a:rPr>
              <a:t>PROJECT TIMELINE</a:t>
            </a:r>
            <a:endParaRPr dirty="0">
              <a:solidFill>
                <a:srgbClr val="FF0000"/>
              </a:solidFill>
            </a:endParaRPr>
          </a:p>
        </p:txBody>
      </p:sp>
      <p:sp>
        <p:nvSpPr>
          <p:cNvPr id="2069" name="Google Shape;2069;p59"/>
          <p:cNvSpPr/>
          <p:nvPr/>
        </p:nvSpPr>
        <p:spPr>
          <a:xfrm rot="10800000">
            <a:off x="6484674" y="2871507"/>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9"/>
          <p:cNvSpPr txBox="1"/>
          <p:nvPr/>
        </p:nvSpPr>
        <p:spPr>
          <a:xfrm>
            <a:off x="744672" y="3265870"/>
            <a:ext cx="19203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solidFill>
                  <a:srgbClr val="FFC000"/>
                </a:solidFill>
                <a:latin typeface="Montserrat Black"/>
                <a:ea typeface="Montserrat Black"/>
                <a:cs typeface="Montserrat Black"/>
                <a:sym typeface="Montserrat Black"/>
              </a:rPr>
              <a:t> 1</a:t>
            </a:r>
            <a:r>
              <a:rPr lang="en" sz="2100" baseline="30000" dirty="0">
                <a:solidFill>
                  <a:srgbClr val="FFC000"/>
                </a:solidFill>
                <a:latin typeface="Montserrat Black"/>
                <a:ea typeface="Montserrat Black"/>
                <a:cs typeface="Montserrat Black"/>
                <a:sym typeface="Montserrat Black"/>
              </a:rPr>
              <a:t>st</a:t>
            </a:r>
            <a:r>
              <a:rPr lang="en" sz="2100" dirty="0">
                <a:solidFill>
                  <a:srgbClr val="FFC000"/>
                </a:solidFill>
                <a:latin typeface="Montserrat Black"/>
                <a:ea typeface="Montserrat Black"/>
                <a:cs typeface="Montserrat Black"/>
                <a:sym typeface="Montserrat Black"/>
              </a:rPr>
              <a:t> Month</a:t>
            </a:r>
            <a:endParaRPr sz="2100" dirty="0">
              <a:solidFill>
                <a:srgbClr val="FFC000"/>
              </a:solidFill>
              <a:latin typeface="Montserrat Black"/>
              <a:ea typeface="Montserrat Black"/>
              <a:cs typeface="Montserrat Black"/>
              <a:sym typeface="Montserrat Black"/>
            </a:endParaRPr>
          </a:p>
        </p:txBody>
      </p:sp>
      <p:sp>
        <p:nvSpPr>
          <p:cNvPr id="2071" name="Google Shape;2071;p59"/>
          <p:cNvSpPr txBox="1"/>
          <p:nvPr/>
        </p:nvSpPr>
        <p:spPr>
          <a:xfrm>
            <a:off x="2656124" y="2006363"/>
            <a:ext cx="1920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solidFill>
                  <a:srgbClr val="FFC000"/>
                </a:solidFill>
                <a:latin typeface="Montserrat Black"/>
                <a:ea typeface="Montserrat Black"/>
                <a:cs typeface="Montserrat Black"/>
                <a:sym typeface="Montserrat Black"/>
              </a:rPr>
              <a:t>2</a:t>
            </a:r>
            <a:r>
              <a:rPr lang="en" sz="2100" baseline="30000" dirty="0">
                <a:solidFill>
                  <a:srgbClr val="FFC000"/>
                </a:solidFill>
                <a:latin typeface="Montserrat Black"/>
                <a:ea typeface="Montserrat Black"/>
                <a:cs typeface="Montserrat Black"/>
                <a:sym typeface="Montserrat Black"/>
              </a:rPr>
              <a:t>nd</a:t>
            </a:r>
            <a:r>
              <a:rPr lang="en" sz="2100" dirty="0">
                <a:solidFill>
                  <a:srgbClr val="FFC000"/>
                </a:solidFill>
                <a:latin typeface="Montserrat Black"/>
                <a:ea typeface="Montserrat Black"/>
                <a:cs typeface="Montserrat Black"/>
                <a:sym typeface="Montserrat Black"/>
              </a:rPr>
              <a:t> Month</a:t>
            </a:r>
            <a:endParaRPr sz="2100" dirty="0">
              <a:solidFill>
                <a:srgbClr val="FFC000"/>
              </a:solidFill>
              <a:latin typeface="Montserrat Black"/>
              <a:ea typeface="Montserrat Black"/>
              <a:cs typeface="Montserrat Black"/>
              <a:sym typeface="Montserrat Black"/>
            </a:endParaRPr>
          </a:p>
        </p:txBody>
      </p:sp>
      <p:sp>
        <p:nvSpPr>
          <p:cNvPr id="2072" name="Google Shape;2072;p59"/>
          <p:cNvSpPr txBox="1"/>
          <p:nvPr/>
        </p:nvSpPr>
        <p:spPr>
          <a:xfrm>
            <a:off x="2413591" y="1443021"/>
            <a:ext cx="2509283" cy="607226"/>
          </a:xfrm>
          <a:prstGeom prst="rect">
            <a:avLst/>
          </a:prstGeom>
          <a:noFill/>
          <a:ln>
            <a:noFill/>
          </a:ln>
        </p:spPr>
        <p:txBody>
          <a:bodyPr spcFirstLastPara="1" wrap="square" lIns="91425" tIns="91425" rIns="91425" bIns="91425" anchor="b" anchorCtr="0">
            <a:noAutofit/>
          </a:bodyPr>
          <a:lstStyle/>
          <a:p>
            <a:pPr algn="ctr"/>
            <a:r>
              <a:rPr lang="en-US" sz="1800" b="1" dirty="0">
                <a:solidFill>
                  <a:schemeClr val="tx1"/>
                </a:solidFill>
                <a:latin typeface="Quattrocento Sans" panose="020B0502050000020003" pitchFamily="34" charset="0"/>
                <a:sym typeface="Montserrat"/>
              </a:rPr>
              <a:t>3. Data </a:t>
            </a:r>
            <a:r>
              <a:rPr lang="en-US" sz="1800" b="1" dirty="0">
                <a:solidFill>
                  <a:schemeClr val="tx1"/>
                </a:solidFill>
                <a:latin typeface="Quattrocento Sans" panose="020B0502050000020003" pitchFamily="34" charset="0"/>
              </a:rPr>
              <a:t>Annotation</a:t>
            </a:r>
            <a:endParaRPr lang="en-US" sz="1800" b="1" dirty="0">
              <a:solidFill>
                <a:schemeClr val="tx1"/>
              </a:solidFill>
              <a:latin typeface="Quattrocento Sans" panose="020B0502050000020003" pitchFamily="34" charset="0"/>
              <a:sym typeface="Montserrat"/>
            </a:endParaRPr>
          </a:p>
          <a:p>
            <a:pPr marL="0" lvl="0" indent="0" algn="ctr" rtl="0">
              <a:spcBef>
                <a:spcPts val="0"/>
              </a:spcBef>
              <a:spcAft>
                <a:spcPts val="0"/>
              </a:spcAft>
              <a:buNone/>
            </a:pPr>
            <a:r>
              <a:rPr lang="en-US" sz="1800" b="1" dirty="0">
                <a:solidFill>
                  <a:schemeClr val="tx1"/>
                </a:solidFill>
                <a:latin typeface="Quattrocento Sans" panose="020B0502050000020003" pitchFamily="34" charset="0"/>
                <a:sym typeface="Montserrat"/>
              </a:rPr>
              <a:t>4. Data Preprocessing</a:t>
            </a:r>
            <a:endParaRPr sz="1800" b="1" dirty="0">
              <a:solidFill>
                <a:schemeClr val="tx1"/>
              </a:solidFill>
              <a:latin typeface="Quattrocento Sans" panose="020B0502050000020003" pitchFamily="34" charset="0"/>
              <a:sym typeface="Montserrat"/>
            </a:endParaRPr>
          </a:p>
        </p:txBody>
      </p:sp>
      <p:sp>
        <p:nvSpPr>
          <p:cNvPr id="2073" name="Google Shape;2073;p59"/>
          <p:cNvSpPr/>
          <p:nvPr/>
        </p:nvSpPr>
        <p:spPr>
          <a:xfrm rot="10800000">
            <a:off x="4573201" y="1927914"/>
            <a:ext cx="1909049" cy="953666"/>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9"/>
          <p:cNvSpPr/>
          <p:nvPr/>
        </p:nvSpPr>
        <p:spPr>
          <a:xfrm rot="10800000">
            <a:off x="2661771" y="2871507"/>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9"/>
          <p:cNvSpPr/>
          <p:nvPr/>
        </p:nvSpPr>
        <p:spPr>
          <a:xfrm rot="10800000">
            <a:off x="750298" y="1927914"/>
            <a:ext cx="1909049" cy="953666"/>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9"/>
          <p:cNvSpPr/>
          <p:nvPr/>
        </p:nvSpPr>
        <p:spPr>
          <a:xfrm rot="10800000">
            <a:off x="6397730" y="2776039"/>
            <a:ext cx="159037" cy="15900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9"/>
          <p:cNvSpPr/>
          <p:nvPr/>
        </p:nvSpPr>
        <p:spPr>
          <a:xfrm rot="10800000">
            <a:off x="4488802" y="2776039"/>
            <a:ext cx="158994" cy="159009"/>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9"/>
          <p:cNvSpPr/>
          <p:nvPr/>
        </p:nvSpPr>
        <p:spPr>
          <a:xfrm rot="10800000">
            <a:off x="2579832" y="2776039"/>
            <a:ext cx="158994" cy="15900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9"/>
          <p:cNvSpPr txBox="1"/>
          <p:nvPr/>
        </p:nvSpPr>
        <p:spPr>
          <a:xfrm>
            <a:off x="4567576" y="3265870"/>
            <a:ext cx="19203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solidFill>
                  <a:srgbClr val="FFC000"/>
                </a:solidFill>
                <a:latin typeface="Montserrat Black"/>
                <a:ea typeface="Montserrat Black"/>
                <a:cs typeface="Montserrat Black"/>
                <a:sym typeface="Montserrat Black"/>
              </a:rPr>
              <a:t>3</a:t>
            </a:r>
            <a:r>
              <a:rPr lang="en" sz="2100" baseline="30000" dirty="0">
                <a:solidFill>
                  <a:srgbClr val="FFC000"/>
                </a:solidFill>
                <a:latin typeface="Montserrat Black"/>
                <a:ea typeface="Montserrat Black"/>
                <a:cs typeface="Montserrat Black"/>
                <a:sym typeface="Montserrat Black"/>
              </a:rPr>
              <a:t>rd</a:t>
            </a:r>
            <a:r>
              <a:rPr lang="en" sz="2100" dirty="0">
                <a:solidFill>
                  <a:srgbClr val="FFC000"/>
                </a:solidFill>
                <a:latin typeface="Montserrat Black"/>
                <a:ea typeface="Montserrat Black"/>
                <a:cs typeface="Montserrat Black"/>
                <a:sym typeface="Montserrat Black"/>
              </a:rPr>
              <a:t> Month</a:t>
            </a:r>
            <a:endParaRPr sz="2100" dirty="0">
              <a:solidFill>
                <a:srgbClr val="FFC000"/>
              </a:solidFill>
              <a:latin typeface="Montserrat Black"/>
              <a:ea typeface="Montserrat Black"/>
              <a:cs typeface="Montserrat Black"/>
              <a:sym typeface="Montserrat Black"/>
            </a:endParaRPr>
          </a:p>
        </p:txBody>
      </p:sp>
      <p:sp>
        <p:nvSpPr>
          <p:cNvPr id="2080" name="Google Shape;2080;p59"/>
          <p:cNvSpPr txBox="1"/>
          <p:nvPr/>
        </p:nvSpPr>
        <p:spPr>
          <a:xfrm>
            <a:off x="6479027" y="2006363"/>
            <a:ext cx="1920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solidFill>
                  <a:srgbClr val="FFC000"/>
                </a:solidFill>
                <a:latin typeface="Montserrat Black"/>
                <a:ea typeface="Montserrat Black"/>
                <a:cs typeface="Montserrat Black"/>
                <a:sym typeface="Montserrat Black"/>
              </a:rPr>
              <a:t>4</a:t>
            </a:r>
            <a:r>
              <a:rPr lang="en" sz="2100" baseline="30000" dirty="0">
                <a:solidFill>
                  <a:srgbClr val="FFC000"/>
                </a:solidFill>
                <a:latin typeface="Montserrat Black"/>
                <a:ea typeface="Montserrat Black"/>
                <a:cs typeface="Montserrat Black"/>
                <a:sym typeface="Montserrat Black"/>
              </a:rPr>
              <a:t>th</a:t>
            </a:r>
            <a:r>
              <a:rPr lang="en" sz="2100" dirty="0">
                <a:solidFill>
                  <a:srgbClr val="FFC000"/>
                </a:solidFill>
                <a:latin typeface="Montserrat Black"/>
                <a:ea typeface="Montserrat Black"/>
                <a:cs typeface="Montserrat Black"/>
                <a:sym typeface="Montserrat Black"/>
              </a:rPr>
              <a:t> Month</a:t>
            </a:r>
            <a:endParaRPr sz="2100" dirty="0">
              <a:solidFill>
                <a:srgbClr val="FFC000"/>
              </a:solidFill>
              <a:latin typeface="Montserrat Black"/>
              <a:ea typeface="Montserrat Black"/>
              <a:cs typeface="Montserrat Black"/>
              <a:sym typeface="Montserrat Black"/>
            </a:endParaRPr>
          </a:p>
        </p:txBody>
      </p:sp>
      <p:sp>
        <p:nvSpPr>
          <p:cNvPr id="2081" name="Google Shape;2081;p59"/>
          <p:cNvSpPr txBox="1"/>
          <p:nvPr/>
        </p:nvSpPr>
        <p:spPr>
          <a:xfrm>
            <a:off x="6028660" y="1317867"/>
            <a:ext cx="2785731" cy="732380"/>
          </a:xfrm>
          <a:prstGeom prst="rect">
            <a:avLst/>
          </a:prstGeom>
          <a:noFill/>
          <a:ln>
            <a:noFill/>
          </a:ln>
        </p:spPr>
        <p:txBody>
          <a:bodyPr spcFirstLastPara="1" wrap="square" lIns="91425" tIns="91425" rIns="91425" bIns="91425" anchor="b" anchorCtr="0">
            <a:noAutofit/>
          </a:bodyPr>
          <a:lstStyle/>
          <a:p>
            <a:pPr algn="ctr"/>
            <a:r>
              <a:rPr lang="en-US" sz="1800" b="1" dirty="0">
                <a:solidFill>
                  <a:schemeClr val="tx1"/>
                </a:solidFill>
                <a:latin typeface="Quattrocento Sans" panose="020B0502050000020003" pitchFamily="34" charset="0"/>
                <a:sym typeface="Montserrat"/>
              </a:rPr>
              <a:t>7. Model Evaluation</a:t>
            </a:r>
          </a:p>
          <a:p>
            <a:pPr marL="0" lvl="0" indent="0" algn="ctr" rtl="0">
              <a:spcBef>
                <a:spcPts val="0"/>
              </a:spcBef>
              <a:spcAft>
                <a:spcPts val="0"/>
              </a:spcAft>
              <a:buNone/>
            </a:pPr>
            <a:r>
              <a:rPr lang="en-US" sz="1800" b="1" dirty="0">
                <a:solidFill>
                  <a:schemeClr val="tx1"/>
                </a:solidFill>
                <a:latin typeface="Quattrocento Sans" panose="020B0502050000020003" pitchFamily="34" charset="0"/>
                <a:sym typeface="Montserrat"/>
              </a:rPr>
              <a:t>8. Model Testing</a:t>
            </a:r>
          </a:p>
        </p:txBody>
      </p:sp>
      <p:sp>
        <p:nvSpPr>
          <p:cNvPr id="2082" name="Google Shape;2082;p59"/>
          <p:cNvSpPr txBox="1"/>
          <p:nvPr/>
        </p:nvSpPr>
        <p:spPr>
          <a:xfrm>
            <a:off x="340242" y="3646100"/>
            <a:ext cx="2398584"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tx1"/>
                </a:solidFill>
                <a:latin typeface="Quattrocento Sans" panose="020B0502050000020003" pitchFamily="34" charset="0"/>
                <a:sym typeface="Montserrat"/>
              </a:rPr>
              <a:t>1. </a:t>
            </a:r>
            <a:r>
              <a:rPr lang="en-US" sz="1800" b="1" dirty="0">
                <a:solidFill>
                  <a:schemeClr val="tx1"/>
                </a:solidFill>
                <a:latin typeface="Quattrocento Sans" panose="020B0502050000020003" pitchFamily="34" charset="0"/>
              </a:rPr>
              <a:t>Project Initiation</a:t>
            </a:r>
            <a:r>
              <a:rPr lang="en" sz="1800" b="1" dirty="0">
                <a:solidFill>
                  <a:schemeClr val="tx1"/>
                </a:solidFill>
                <a:latin typeface="Quattrocento Sans" panose="020B0502050000020003" pitchFamily="34" charset="0"/>
                <a:sym typeface="Montserrat"/>
              </a:rPr>
              <a:t>.</a:t>
            </a:r>
          </a:p>
          <a:p>
            <a:pPr marL="0" lvl="0" indent="0" algn="ctr" rtl="0">
              <a:spcBef>
                <a:spcPts val="0"/>
              </a:spcBef>
              <a:spcAft>
                <a:spcPts val="0"/>
              </a:spcAft>
              <a:buNone/>
            </a:pPr>
            <a:r>
              <a:rPr lang="en" sz="1800" b="1" dirty="0">
                <a:solidFill>
                  <a:schemeClr val="tx1"/>
                </a:solidFill>
                <a:latin typeface="Quattrocento Sans" panose="020B0502050000020003" pitchFamily="34" charset="0"/>
                <a:sym typeface="Montserrat"/>
              </a:rPr>
              <a:t>2. </a:t>
            </a:r>
            <a:r>
              <a:rPr lang="en-US" sz="1800" b="1" dirty="0">
                <a:solidFill>
                  <a:schemeClr val="tx1"/>
                </a:solidFill>
                <a:latin typeface="Quattrocento Sans" panose="020B0502050000020003" pitchFamily="34" charset="0"/>
              </a:rPr>
              <a:t>Data Collection</a:t>
            </a:r>
          </a:p>
        </p:txBody>
      </p:sp>
      <p:sp>
        <p:nvSpPr>
          <p:cNvPr id="2083" name="Google Shape;2083;p59"/>
          <p:cNvSpPr txBox="1"/>
          <p:nvPr/>
        </p:nvSpPr>
        <p:spPr>
          <a:xfrm>
            <a:off x="4488802" y="3646100"/>
            <a:ext cx="2477357" cy="627850"/>
          </a:xfrm>
          <a:prstGeom prst="rect">
            <a:avLst/>
          </a:prstGeom>
          <a:noFill/>
          <a:ln>
            <a:noFill/>
          </a:ln>
        </p:spPr>
        <p:txBody>
          <a:bodyPr spcFirstLastPara="1" wrap="square" lIns="91425" tIns="91425" rIns="91425" bIns="91425" anchor="t" anchorCtr="0">
            <a:noAutofit/>
          </a:bodyPr>
          <a:lstStyle/>
          <a:p>
            <a:pPr algn="ctr"/>
            <a:r>
              <a:rPr lang="en-US" sz="1800" b="1" dirty="0">
                <a:solidFill>
                  <a:schemeClr val="tx1"/>
                </a:solidFill>
                <a:latin typeface="Quattrocento Sans" panose="020B0502050000020003" pitchFamily="34" charset="0"/>
                <a:sym typeface="Montserrat"/>
              </a:rPr>
              <a:t>5. Model Selection</a:t>
            </a:r>
          </a:p>
          <a:p>
            <a:pPr marL="0" lvl="0" indent="0" algn="ctr" rtl="0">
              <a:spcBef>
                <a:spcPts val="0"/>
              </a:spcBef>
              <a:spcAft>
                <a:spcPts val="0"/>
              </a:spcAft>
              <a:buNone/>
            </a:pPr>
            <a:r>
              <a:rPr lang="en-US" sz="1800" b="1" dirty="0">
                <a:solidFill>
                  <a:schemeClr val="tx1"/>
                </a:solidFill>
                <a:latin typeface="Quattrocento Sans" panose="020B0502050000020003" pitchFamily="34" charset="0"/>
                <a:sym typeface="Montserrat"/>
              </a:rPr>
              <a:t>6. Model Development</a:t>
            </a:r>
          </a:p>
          <a:p>
            <a:pPr marL="0" lvl="0" indent="0" algn="ctr" rtl="0">
              <a:spcBef>
                <a:spcPts val="0"/>
              </a:spcBef>
              <a:spcAft>
                <a:spcPts val="0"/>
              </a:spcAft>
              <a:buNone/>
            </a:pPr>
            <a:endParaRPr dirty="0">
              <a:solidFill>
                <a:schemeClr val="dk1"/>
              </a:solidFill>
              <a:latin typeface="Montserrat"/>
              <a:ea typeface="Montserrat"/>
              <a:cs typeface="Montserrat"/>
              <a:sym typeface="Montserrat"/>
            </a:endParaRPr>
          </a:p>
        </p:txBody>
      </p:sp>
      <p:grpSp>
        <p:nvGrpSpPr>
          <p:cNvPr id="2084" name="Google Shape;2084;p59"/>
          <p:cNvGrpSpPr/>
          <p:nvPr/>
        </p:nvGrpSpPr>
        <p:grpSpPr>
          <a:xfrm>
            <a:off x="7225927" y="2753510"/>
            <a:ext cx="426501" cy="536674"/>
            <a:chOff x="2636386" y="3145176"/>
            <a:chExt cx="478408" cy="601990"/>
          </a:xfrm>
        </p:grpSpPr>
        <p:sp>
          <p:nvSpPr>
            <p:cNvPr id="2085" name="Google Shape;2085;p59"/>
            <p:cNvSpPr/>
            <p:nvPr/>
          </p:nvSpPr>
          <p:spPr>
            <a:xfrm>
              <a:off x="2849653" y="3556785"/>
              <a:ext cx="51874" cy="17678"/>
            </a:xfrm>
            <a:custGeom>
              <a:avLst/>
              <a:gdLst/>
              <a:ahLst/>
              <a:cxnLst/>
              <a:rect l="l" t="t" r="r" b="b"/>
              <a:pathLst>
                <a:path w="1564" h="533" extrusionOk="0">
                  <a:moveTo>
                    <a:pt x="266" y="0"/>
                  </a:moveTo>
                  <a:cubicBezTo>
                    <a:pt x="119" y="0"/>
                    <a:pt x="0" y="119"/>
                    <a:pt x="0" y="266"/>
                  </a:cubicBezTo>
                  <a:cubicBezTo>
                    <a:pt x="0" y="413"/>
                    <a:pt x="119" y="532"/>
                    <a:pt x="266" y="532"/>
                  </a:cubicBezTo>
                  <a:lnTo>
                    <a:pt x="1297" y="532"/>
                  </a:lnTo>
                  <a:cubicBezTo>
                    <a:pt x="1444" y="532"/>
                    <a:pt x="1563" y="413"/>
                    <a:pt x="1563" y="266"/>
                  </a:cubicBezTo>
                  <a:cubicBezTo>
                    <a:pt x="1563" y="119"/>
                    <a:pt x="1444" y="0"/>
                    <a:pt x="1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9"/>
            <p:cNvSpPr/>
            <p:nvPr/>
          </p:nvSpPr>
          <p:spPr>
            <a:xfrm>
              <a:off x="2895093" y="3384513"/>
              <a:ext cx="120232" cy="79171"/>
            </a:xfrm>
            <a:custGeom>
              <a:avLst/>
              <a:gdLst/>
              <a:ahLst/>
              <a:cxnLst/>
              <a:rect l="l" t="t" r="r" b="b"/>
              <a:pathLst>
                <a:path w="3625" h="2387" extrusionOk="0">
                  <a:moveTo>
                    <a:pt x="1812" y="965"/>
                  </a:moveTo>
                  <a:cubicBezTo>
                    <a:pt x="1939" y="965"/>
                    <a:pt x="2041" y="1068"/>
                    <a:pt x="2041" y="1194"/>
                  </a:cubicBezTo>
                  <a:cubicBezTo>
                    <a:pt x="2041" y="1319"/>
                    <a:pt x="1939" y="1422"/>
                    <a:pt x="1812" y="1422"/>
                  </a:cubicBezTo>
                  <a:cubicBezTo>
                    <a:pt x="1685" y="1422"/>
                    <a:pt x="1582" y="1319"/>
                    <a:pt x="1582" y="1194"/>
                  </a:cubicBezTo>
                  <a:cubicBezTo>
                    <a:pt x="1582" y="1067"/>
                    <a:pt x="1685" y="965"/>
                    <a:pt x="1812" y="965"/>
                  </a:cubicBezTo>
                  <a:close/>
                  <a:moveTo>
                    <a:pt x="2306" y="617"/>
                  </a:moveTo>
                  <a:lnTo>
                    <a:pt x="2306" y="617"/>
                  </a:lnTo>
                  <a:cubicBezTo>
                    <a:pt x="2607" y="722"/>
                    <a:pt x="2870" y="921"/>
                    <a:pt x="3055" y="1194"/>
                  </a:cubicBezTo>
                  <a:cubicBezTo>
                    <a:pt x="2870" y="1466"/>
                    <a:pt x="2608" y="1665"/>
                    <a:pt x="2306" y="1770"/>
                  </a:cubicBezTo>
                  <a:cubicBezTo>
                    <a:pt x="2469" y="1630"/>
                    <a:pt x="2573" y="1424"/>
                    <a:pt x="2573" y="1193"/>
                  </a:cubicBezTo>
                  <a:cubicBezTo>
                    <a:pt x="2573" y="963"/>
                    <a:pt x="2469" y="757"/>
                    <a:pt x="2306" y="617"/>
                  </a:cubicBezTo>
                  <a:close/>
                  <a:moveTo>
                    <a:pt x="1317" y="617"/>
                  </a:moveTo>
                  <a:lnTo>
                    <a:pt x="1317" y="617"/>
                  </a:lnTo>
                  <a:cubicBezTo>
                    <a:pt x="1154" y="757"/>
                    <a:pt x="1050" y="963"/>
                    <a:pt x="1050" y="1194"/>
                  </a:cubicBezTo>
                  <a:cubicBezTo>
                    <a:pt x="1050" y="1424"/>
                    <a:pt x="1154" y="1631"/>
                    <a:pt x="1317" y="1771"/>
                  </a:cubicBezTo>
                  <a:cubicBezTo>
                    <a:pt x="1017" y="1666"/>
                    <a:pt x="754" y="1466"/>
                    <a:pt x="569" y="1194"/>
                  </a:cubicBezTo>
                  <a:cubicBezTo>
                    <a:pt x="754" y="921"/>
                    <a:pt x="1017" y="721"/>
                    <a:pt x="1317" y="617"/>
                  </a:cubicBezTo>
                  <a:close/>
                  <a:moveTo>
                    <a:pt x="1812" y="1"/>
                  </a:moveTo>
                  <a:cubicBezTo>
                    <a:pt x="1109" y="1"/>
                    <a:pt x="465" y="357"/>
                    <a:pt x="91" y="954"/>
                  </a:cubicBezTo>
                  <a:cubicBezTo>
                    <a:pt x="0" y="1100"/>
                    <a:pt x="0" y="1287"/>
                    <a:pt x="91" y="1433"/>
                  </a:cubicBezTo>
                  <a:cubicBezTo>
                    <a:pt x="465" y="2030"/>
                    <a:pt x="1109" y="2386"/>
                    <a:pt x="1812" y="2386"/>
                  </a:cubicBezTo>
                  <a:cubicBezTo>
                    <a:pt x="2516" y="2386"/>
                    <a:pt x="3158" y="2030"/>
                    <a:pt x="3532" y="1433"/>
                  </a:cubicBezTo>
                  <a:cubicBezTo>
                    <a:pt x="3624" y="1287"/>
                    <a:pt x="3624" y="1100"/>
                    <a:pt x="3532" y="954"/>
                  </a:cubicBezTo>
                  <a:cubicBezTo>
                    <a:pt x="3158" y="357"/>
                    <a:pt x="2515" y="1"/>
                    <a:pt x="1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9"/>
            <p:cNvSpPr/>
            <p:nvPr/>
          </p:nvSpPr>
          <p:spPr>
            <a:xfrm>
              <a:off x="2893335" y="3344745"/>
              <a:ext cx="115821" cy="29121"/>
            </a:xfrm>
            <a:custGeom>
              <a:avLst/>
              <a:gdLst/>
              <a:ahLst/>
              <a:cxnLst/>
              <a:rect l="l" t="t" r="r" b="b"/>
              <a:pathLst>
                <a:path w="3492" h="878" extrusionOk="0">
                  <a:moveTo>
                    <a:pt x="1746" y="1"/>
                  </a:moveTo>
                  <a:cubicBezTo>
                    <a:pt x="1209" y="1"/>
                    <a:pt x="673" y="125"/>
                    <a:pt x="183" y="374"/>
                  </a:cubicBezTo>
                  <a:cubicBezTo>
                    <a:pt x="53" y="441"/>
                    <a:pt x="1" y="601"/>
                    <a:pt x="67" y="732"/>
                  </a:cubicBezTo>
                  <a:cubicBezTo>
                    <a:pt x="115" y="824"/>
                    <a:pt x="208" y="877"/>
                    <a:pt x="305" y="877"/>
                  </a:cubicBezTo>
                  <a:cubicBezTo>
                    <a:pt x="345" y="877"/>
                    <a:pt x="386" y="868"/>
                    <a:pt x="425" y="849"/>
                  </a:cubicBezTo>
                  <a:cubicBezTo>
                    <a:pt x="838" y="638"/>
                    <a:pt x="1292" y="532"/>
                    <a:pt x="1746" y="532"/>
                  </a:cubicBezTo>
                  <a:cubicBezTo>
                    <a:pt x="2200" y="532"/>
                    <a:pt x="2653" y="638"/>
                    <a:pt x="3067" y="849"/>
                  </a:cubicBezTo>
                  <a:cubicBezTo>
                    <a:pt x="3106" y="868"/>
                    <a:pt x="3147" y="878"/>
                    <a:pt x="3188" y="878"/>
                  </a:cubicBezTo>
                  <a:cubicBezTo>
                    <a:pt x="3284" y="878"/>
                    <a:pt x="3378" y="824"/>
                    <a:pt x="3425" y="732"/>
                  </a:cubicBezTo>
                  <a:cubicBezTo>
                    <a:pt x="3492" y="601"/>
                    <a:pt x="3439" y="441"/>
                    <a:pt x="3309" y="374"/>
                  </a:cubicBezTo>
                  <a:cubicBezTo>
                    <a:pt x="2820" y="125"/>
                    <a:pt x="2283" y="1"/>
                    <a:pt x="1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9"/>
            <p:cNvSpPr/>
            <p:nvPr/>
          </p:nvSpPr>
          <p:spPr>
            <a:xfrm>
              <a:off x="2730250" y="3349223"/>
              <a:ext cx="114163" cy="114096"/>
            </a:xfrm>
            <a:custGeom>
              <a:avLst/>
              <a:gdLst/>
              <a:ahLst/>
              <a:cxnLst/>
              <a:rect l="l" t="t" r="r" b="b"/>
              <a:pathLst>
                <a:path w="3442" h="3440" extrusionOk="0">
                  <a:moveTo>
                    <a:pt x="1720" y="532"/>
                  </a:moveTo>
                  <a:cubicBezTo>
                    <a:pt x="2285" y="532"/>
                    <a:pt x="2757" y="926"/>
                    <a:pt x="2879" y="1454"/>
                  </a:cubicBezTo>
                  <a:lnTo>
                    <a:pt x="563" y="1454"/>
                  </a:lnTo>
                  <a:cubicBezTo>
                    <a:pt x="684" y="926"/>
                    <a:pt x="1157" y="532"/>
                    <a:pt x="1720" y="532"/>
                  </a:cubicBezTo>
                  <a:close/>
                  <a:moveTo>
                    <a:pt x="2879" y="1986"/>
                  </a:moveTo>
                  <a:cubicBezTo>
                    <a:pt x="2757" y="2514"/>
                    <a:pt x="2285" y="2908"/>
                    <a:pt x="1720" y="2908"/>
                  </a:cubicBezTo>
                  <a:cubicBezTo>
                    <a:pt x="1157" y="2908"/>
                    <a:pt x="684" y="2514"/>
                    <a:pt x="563" y="1986"/>
                  </a:cubicBezTo>
                  <a:close/>
                  <a:moveTo>
                    <a:pt x="1720" y="0"/>
                  </a:moveTo>
                  <a:cubicBezTo>
                    <a:pt x="773" y="0"/>
                    <a:pt x="1" y="771"/>
                    <a:pt x="1" y="1720"/>
                  </a:cubicBezTo>
                  <a:cubicBezTo>
                    <a:pt x="1" y="2669"/>
                    <a:pt x="773" y="3440"/>
                    <a:pt x="1720" y="3440"/>
                  </a:cubicBezTo>
                  <a:cubicBezTo>
                    <a:pt x="2669" y="3440"/>
                    <a:pt x="3441" y="2669"/>
                    <a:pt x="3441" y="1720"/>
                  </a:cubicBezTo>
                  <a:cubicBezTo>
                    <a:pt x="3441" y="771"/>
                    <a:pt x="2669" y="0"/>
                    <a:pt x="17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9"/>
            <p:cNvSpPr/>
            <p:nvPr/>
          </p:nvSpPr>
          <p:spPr>
            <a:xfrm>
              <a:off x="2636386" y="3145176"/>
              <a:ext cx="478408" cy="601990"/>
            </a:xfrm>
            <a:custGeom>
              <a:avLst/>
              <a:gdLst/>
              <a:ahLst/>
              <a:cxnLst/>
              <a:rect l="l" t="t" r="r" b="b"/>
              <a:pathLst>
                <a:path w="14424" h="18150" extrusionOk="0">
                  <a:moveTo>
                    <a:pt x="7369" y="533"/>
                  </a:moveTo>
                  <a:cubicBezTo>
                    <a:pt x="7983" y="533"/>
                    <a:pt x="8481" y="1031"/>
                    <a:pt x="8481" y="1644"/>
                  </a:cubicBezTo>
                  <a:lnTo>
                    <a:pt x="8481" y="2346"/>
                  </a:lnTo>
                  <a:cubicBezTo>
                    <a:pt x="8109" y="2318"/>
                    <a:pt x="7698" y="2305"/>
                    <a:pt x="7238" y="2305"/>
                  </a:cubicBezTo>
                  <a:lnTo>
                    <a:pt x="7185" y="2305"/>
                  </a:lnTo>
                  <a:cubicBezTo>
                    <a:pt x="6070" y="2305"/>
                    <a:pt x="4659" y="2372"/>
                    <a:pt x="3640" y="2887"/>
                  </a:cubicBezTo>
                  <a:cubicBezTo>
                    <a:pt x="3203" y="3108"/>
                    <a:pt x="2859" y="3395"/>
                    <a:pt x="2607" y="3752"/>
                  </a:cubicBezTo>
                  <a:lnTo>
                    <a:pt x="2607" y="1644"/>
                  </a:lnTo>
                  <a:cubicBezTo>
                    <a:pt x="2607" y="1031"/>
                    <a:pt x="3106" y="533"/>
                    <a:pt x="3719" y="533"/>
                  </a:cubicBezTo>
                  <a:close/>
                  <a:moveTo>
                    <a:pt x="5728" y="2898"/>
                  </a:moveTo>
                  <a:lnTo>
                    <a:pt x="5728" y="3998"/>
                  </a:lnTo>
                  <a:lnTo>
                    <a:pt x="3087" y="3998"/>
                  </a:lnTo>
                  <a:cubicBezTo>
                    <a:pt x="3286" y="3739"/>
                    <a:pt x="3549" y="3529"/>
                    <a:pt x="3880" y="3361"/>
                  </a:cubicBezTo>
                  <a:cubicBezTo>
                    <a:pt x="4346" y="3125"/>
                    <a:pt x="4940" y="2975"/>
                    <a:pt x="5728" y="2898"/>
                  </a:cubicBezTo>
                  <a:close/>
                  <a:moveTo>
                    <a:pt x="1304" y="4935"/>
                  </a:moveTo>
                  <a:cubicBezTo>
                    <a:pt x="1456" y="4935"/>
                    <a:pt x="1579" y="5060"/>
                    <a:pt x="1579" y="5212"/>
                  </a:cubicBezTo>
                  <a:cubicBezTo>
                    <a:pt x="1579" y="5363"/>
                    <a:pt x="1456" y="5487"/>
                    <a:pt x="1304" y="5487"/>
                  </a:cubicBezTo>
                  <a:cubicBezTo>
                    <a:pt x="1152" y="5487"/>
                    <a:pt x="1029" y="5363"/>
                    <a:pt x="1029" y="5212"/>
                  </a:cubicBezTo>
                  <a:cubicBezTo>
                    <a:pt x="1029" y="5060"/>
                    <a:pt x="1152" y="4935"/>
                    <a:pt x="1304" y="4935"/>
                  </a:cubicBezTo>
                  <a:close/>
                  <a:moveTo>
                    <a:pt x="2075" y="5448"/>
                  </a:moveTo>
                  <a:lnTo>
                    <a:pt x="2075" y="6797"/>
                  </a:lnTo>
                  <a:cubicBezTo>
                    <a:pt x="2033" y="6895"/>
                    <a:pt x="1996" y="6994"/>
                    <a:pt x="1965" y="7097"/>
                  </a:cubicBezTo>
                  <a:lnTo>
                    <a:pt x="1570" y="7097"/>
                  </a:lnTo>
                  <a:lnTo>
                    <a:pt x="1570" y="5972"/>
                  </a:lnTo>
                  <a:cubicBezTo>
                    <a:pt x="1810" y="5888"/>
                    <a:pt x="2000" y="5693"/>
                    <a:pt x="2075" y="5448"/>
                  </a:cubicBezTo>
                  <a:close/>
                  <a:moveTo>
                    <a:pt x="1861" y="7629"/>
                  </a:moveTo>
                  <a:cubicBezTo>
                    <a:pt x="1854" y="7709"/>
                    <a:pt x="1850" y="7791"/>
                    <a:pt x="1850" y="7872"/>
                  </a:cubicBezTo>
                  <a:cubicBezTo>
                    <a:pt x="1850" y="8254"/>
                    <a:pt x="1930" y="8616"/>
                    <a:pt x="2073" y="8946"/>
                  </a:cubicBezTo>
                  <a:lnTo>
                    <a:pt x="814" y="8946"/>
                  </a:lnTo>
                  <a:lnTo>
                    <a:pt x="814" y="7783"/>
                  </a:lnTo>
                  <a:cubicBezTo>
                    <a:pt x="814" y="7697"/>
                    <a:pt x="883" y="7629"/>
                    <a:pt x="968" y="7629"/>
                  </a:cubicBezTo>
                  <a:close/>
                  <a:moveTo>
                    <a:pt x="5728" y="4530"/>
                  </a:moveTo>
                  <a:lnTo>
                    <a:pt x="5728" y="5441"/>
                  </a:lnTo>
                  <a:cubicBezTo>
                    <a:pt x="5628" y="5392"/>
                    <a:pt x="5525" y="5349"/>
                    <a:pt x="5418" y="5313"/>
                  </a:cubicBezTo>
                  <a:cubicBezTo>
                    <a:pt x="5390" y="5304"/>
                    <a:pt x="5361" y="5299"/>
                    <a:pt x="5332" y="5299"/>
                  </a:cubicBezTo>
                  <a:cubicBezTo>
                    <a:pt x="5222" y="5299"/>
                    <a:pt x="5119" y="5369"/>
                    <a:pt x="5081" y="5480"/>
                  </a:cubicBezTo>
                  <a:cubicBezTo>
                    <a:pt x="5034" y="5618"/>
                    <a:pt x="5109" y="5769"/>
                    <a:pt x="5248" y="5816"/>
                  </a:cubicBezTo>
                  <a:cubicBezTo>
                    <a:pt x="6129" y="6115"/>
                    <a:pt x="6720" y="6941"/>
                    <a:pt x="6720" y="7872"/>
                  </a:cubicBezTo>
                  <a:cubicBezTo>
                    <a:pt x="6720" y="9068"/>
                    <a:pt x="5748" y="10041"/>
                    <a:pt x="4550" y="10041"/>
                  </a:cubicBezTo>
                  <a:cubicBezTo>
                    <a:pt x="3354" y="10041"/>
                    <a:pt x="2381" y="9068"/>
                    <a:pt x="2381" y="7872"/>
                  </a:cubicBezTo>
                  <a:cubicBezTo>
                    <a:pt x="2382" y="6969"/>
                    <a:pt x="2950" y="6152"/>
                    <a:pt x="3795" y="5838"/>
                  </a:cubicBezTo>
                  <a:cubicBezTo>
                    <a:pt x="3932" y="5787"/>
                    <a:pt x="4003" y="5634"/>
                    <a:pt x="3952" y="5496"/>
                  </a:cubicBezTo>
                  <a:cubicBezTo>
                    <a:pt x="3912" y="5389"/>
                    <a:pt x="3810" y="5323"/>
                    <a:pt x="3702" y="5323"/>
                  </a:cubicBezTo>
                  <a:cubicBezTo>
                    <a:pt x="3671" y="5323"/>
                    <a:pt x="3640" y="5328"/>
                    <a:pt x="3610" y="5339"/>
                  </a:cubicBezTo>
                  <a:cubicBezTo>
                    <a:pt x="3223" y="5484"/>
                    <a:pt x="2882" y="5712"/>
                    <a:pt x="2607" y="5999"/>
                  </a:cubicBezTo>
                  <a:lnTo>
                    <a:pt x="2607" y="5683"/>
                  </a:lnTo>
                  <a:cubicBezTo>
                    <a:pt x="2607" y="5239"/>
                    <a:pt x="2667" y="4857"/>
                    <a:pt x="2793" y="4530"/>
                  </a:cubicBezTo>
                  <a:close/>
                  <a:moveTo>
                    <a:pt x="12349" y="7641"/>
                  </a:moveTo>
                  <a:cubicBezTo>
                    <a:pt x="12950" y="7725"/>
                    <a:pt x="13415" y="8243"/>
                    <a:pt x="13415" y="8867"/>
                  </a:cubicBezTo>
                  <a:lnTo>
                    <a:pt x="13415" y="9029"/>
                  </a:lnTo>
                  <a:cubicBezTo>
                    <a:pt x="13415" y="9658"/>
                    <a:pt x="12942" y="10180"/>
                    <a:pt x="12332" y="10257"/>
                  </a:cubicBezTo>
                  <a:cubicBezTo>
                    <a:pt x="12342" y="10125"/>
                    <a:pt x="12349" y="9991"/>
                    <a:pt x="12349" y="9857"/>
                  </a:cubicBezTo>
                  <a:lnTo>
                    <a:pt x="12349" y="9214"/>
                  </a:lnTo>
                  <a:lnTo>
                    <a:pt x="12653" y="9214"/>
                  </a:lnTo>
                  <a:cubicBezTo>
                    <a:pt x="12800" y="9214"/>
                    <a:pt x="12919" y="9095"/>
                    <a:pt x="12919" y="8948"/>
                  </a:cubicBezTo>
                  <a:cubicBezTo>
                    <a:pt x="12919" y="8801"/>
                    <a:pt x="12800" y="8682"/>
                    <a:pt x="12653" y="8682"/>
                  </a:cubicBezTo>
                  <a:lnTo>
                    <a:pt x="12349" y="8682"/>
                  </a:lnTo>
                  <a:lnTo>
                    <a:pt x="12349" y="7641"/>
                  </a:lnTo>
                  <a:close/>
                  <a:moveTo>
                    <a:pt x="2075" y="9478"/>
                  </a:moveTo>
                  <a:lnTo>
                    <a:pt x="2075" y="9857"/>
                  </a:lnTo>
                  <a:cubicBezTo>
                    <a:pt x="2075" y="9994"/>
                    <a:pt x="2081" y="10132"/>
                    <a:pt x="2091" y="10267"/>
                  </a:cubicBezTo>
                  <a:lnTo>
                    <a:pt x="968" y="10267"/>
                  </a:lnTo>
                  <a:cubicBezTo>
                    <a:pt x="883" y="10267"/>
                    <a:pt x="814" y="10199"/>
                    <a:pt x="814" y="10113"/>
                  </a:cubicBezTo>
                  <a:lnTo>
                    <a:pt x="814" y="9478"/>
                  </a:lnTo>
                  <a:close/>
                  <a:moveTo>
                    <a:pt x="4185" y="10548"/>
                  </a:moveTo>
                  <a:cubicBezTo>
                    <a:pt x="4305" y="10564"/>
                    <a:pt x="4427" y="10573"/>
                    <a:pt x="4550" y="10573"/>
                  </a:cubicBezTo>
                  <a:cubicBezTo>
                    <a:pt x="4568" y="10573"/>
                    <a:pt x="4584" y="10573"/>
                    <a:pt x="4601" y="10572"/>
                  </a:cubicBezTo>
                  <a:lnTo>
                    <a:pt x="4601" y="10888"/>
                  </a:lnTo>
                  <a:lnTo>
                    <a:pt x="4185" y="10888"/>
                  </a:lnTo>
                  <a:lnTo>
                    <a:pt x="4185" y="10548"/>
                  </a:lnTo>
                  <a:close/>
                  <a:moveTo>
                    <a:pt x="4601" y="12885"/>
                  </a:moveTo>
                  <a:lnTo>
                    <a:pt x="4601" y="13603"/>
                  </a:lnTo>
                  <a:lnTo>
                    <a:pt x="4223" y="13334"/>
                  </a:lnTo>
                  <a:cubicBezTo>
                    <a:pt x="4207" y="13317"/>
                    <a:pt x="4187" y="13274"/>
                    <a:pt x="4185" y="13254"/>
                  </a:cubicBezTo>
                  <a:lnTo>
                    <a:pt x="4185" y="12885"/>
                  </a:lnTo>
                  <a:close/>
                  <a:moveTo>
                    <a:pt x="2607" y="9745"/>
                  </a:moveTo>
                  <a:cubicBezTo>
                    <a:pt x="2896" y="10045"/>
                    <a:pt x="3253" y="10278"/>
                    <a:pt x="3654" y="10419"/>
                  </a:cubicBezTo>
                  <a:lnTo>
                    <a:pt x="3654" y="10976"/>
                  </a:lnTo>
                  <a:cubicBezTo>
                    <a:pt x="3654" y="11220"/>
                    <a:pt x="3852" y="11419"/>
                    <a:pt x="4097" y="11419"/>
                  </a:cubicBezTo>
                  <a:lnTo>
                    <a:pt x="4689" y="11419"/>
                  </a:lnTo>
                  <a:cubicBezTo>
                    <a:pt x="4933" y="11419"/>
                    <a:pt x="5133" y="11220"/>
                    <a:pt x="5133" y="10976"/>
                  </a:cubicBezTo>
                  <a:lnTo>
                    <a:pt x="5133" y="10510"/>
                  </a:lnTo>
                  <a:cubicBezTo>
                    <a:pt x="5341" y="10464"/>
                    <a:pt x="5540" y="10394"/>
                    <a:pt x="5728" y="10302"/>
                  </a:cubicBezTo>
                  <a:lnTo>
                    <a:pt x="5728" y="14193"/>
                  </a:lnTo>
                  <a:cubicBezTo>
                    <a:pt x="5523" y="14124"/>
                    <a:pt x="5324" y="14041"/>
                    <a:pt x="5132" y="13944"/>
                  </a:cubicBezTo>
                  <a:cubicBezTo>
                    <a:pt x="5132" y="13939"/>
                    <a:pt x="5133" y="13934"/>
                    <a:pt x="5133" y="13930"/>
                  </a:cubicBezTo>
                  <a:lnTo>
                    <a:pt x="5133" y="12796"/>
                  </a:lnTo>
                  <a:cubicBezTo>
                    <a:pt x="5133" y="12552"/>
                    <a:pt x="4933" y="12353"/>
                    <a:pt x="4689" y="12353"/>
                  </a:cubicBezTo>
                  <a:lnTo>
                    <a:pt x="4097" y="12353"/>
                  </a:lnTo>
                  <a:cubicBezTo>
                    <a:pt x="3862" y="12353"/>
                    <a:pt x="3670" y="12535"/>
                    <a:pt x="3655" y="12766"/>
                  </a:cubicBezTo>
                  <a:cubicBezTo>
                    <a:pt x="3001" y="11975"/>
                    <a:pt x="2607" y="10961"/>
                    <a:pt x="2607" y="9857"/>
                  </a:cubicBezTo>
                  <a:lnTo>
                    <a:pt x="2607" y="9745"/>
                  </a:lnTo>
                  <a:close/>
                  <a:moveTo>
                    <a:pt x="5627" y="14719"/>
                  </a:moveTo>
                  <a:cubicBezTo>
                    <a:pt x="6119" y="14876"/>
                    <a:pt x="6642" y="14962"/>
                    <a:pt x="7185" y="14962"/>
                  </a:cubicBezTo>
                  <a:lnTo>
                    <a:pt x="7238" y="14962"/>
                  </a:lnTo>
                  <a:cubicBezTo>
                    <a:pt x="7773" y="14962"/>
                    <a:pt x="8297" y="14881"/>
                    <a:pt x="8796" y="14721"/>
                  </a:cubicBezTo>
                  <a:lnTo>
                    <a:pt x="8796" y="15363"/>
                  </a:lnTo>
                  <a:lnTo>
                    <a:pt x="5627" y="15363"/>
                  </a:lnTo>
                  <a:lnTo>
                    <a:pt x="5627" y="14719"/>
                  </a:lnTo>
                  <a:close/>
                  <a:moveTo>
                    <a:pt x="13448" y="15895"/>
                  </a:moveTo>
                  <a:cubicBezTo>
                    <a:pt x="13693" y="15895"/>
                    <a:pt x="13892" y="16094"/>
                    <a:pt x="13892" y="16338"/>
                  </a:cubicBezTo>
                  <a:lnTo>
                    <a:pt x="13892" y="17619"/>
                  </a:lnTo>
                  <a:lnTo>
                    <a:pt x="533" y="17619"/>
                  </a:lnTo>
                  <a:lnTo>
                    <a:pt x="533" y="16338"/>
                  </a:lnTo>
                  <a:cubicBezTo>
                    <a:pt x="533" y="16094"/>
                    <a:pt x="731" y="15895"/>
                    <a:pt x="975" y="15895"/>
                  </a:cubicBezTo>
                  <a:close/>
                  <a:moveTo>
                    <a:pt x="3719" y="1"/>
                  </a:moveTo>
                  <a:cubicBezTo>
                    <a:pt x="2812" y="1"/>
                    <a:pt x="2075" y="737"/>
                    <a:pt x="2075" y="1643"/>
                  </a:cubicBezTo>
                  <a:lnTo>
                    <a:pt x="2075" y="4973"/>
                  </a:lnTo>
                  <a:cubicBezTo>
                    <a:pt x="1973" y="4644"/>
                    <a:pt x="1666" y="4404"/>
                    <a:pt x="1304" y="4404"/>
                  </a:cubicBezTo>
                  <a:cubicBezTo>
                    <a:pt x="858" y="4404"/>
                    <a:pt x="497" y="4766"/>
                    <a:pt x="497" y="5211"/>
                  </a:cubicBezTo>
                  <a:cubicBezTo>
                    <a:pt x="497" y="5563"/>
                    <a:pt x="723" y="5863"/>
                    <a:pt x="1038" y="5972"/>
                  </a:cubicBezTo>
                  <a:lnTo>
                    <a:pt x="1038" y="7097"/>
                  </a:lnTo>
                  <a:lnTo>
                    <a:pt x="968" y="7097"/>
                  </a:lnTo>
                  <a:cubicBezTo>
                    <a:pt x="589" y="7097"/>
                    <a:pt x="282" y="7405"/>
                    <a:pt x="282" y="7783"/>
                  </a:cubicBezTo>
                  <a:lnTo>
                    <a:pt x="282" y="10113"/>
                  </a:lnTo>
                  <a:cubicBezTo>
                    <a:pt x="282" y="10491"/>
                    <a:pt x="589" y="10798"/>
                    <a:pt x="968" y="10798"/>
                  </a:cubicBezTo>
                  <a:lnTo>
                    <a:pt x="2162" y="10798"/>
                  </a:lnTo>
                  <a:cubicBezTo>
                    <a:pt x="2474" y="12459"/>
                    <a:pt x="3593" y="13840"/>
                    <a:pt x="5097" y="14515"/>
                  </a:cubicBezTo>
                  <a:lnTo>
                    <a:pt x="5097" y="15363"/>
                  </a:lnTo>
                  <a:lnTo>
                    <a:pt x="975" y="15363"/>
                  </a:lnTo>
                  <a:cubicBezTo>
                    <a:pt x="437" y="15363"/>
                    <a:pt x="1" y="15800"/>
                    <a:pt x="1" y="16338"/>
                  </a:cubicBezTo>
                  <a:lnTo>
                    <a:pt x="1" y="17884"/>
                  </a:lnTo>
                  <a:cubicBezTo>
                    <a:pt x="1" y="18031"/>
                    <a:pt x="119" y="18150"/>
                    <a:pt x="267" y="18150"/>
                  </a:cubicBezTo>
                  <a:lnTo>
                    <a:pt x="14158" y="18150"/>
                  </a:lnTo>
                  <a:cubicBezTo>
                    <a:pt x="14304" y="18150"/>
                    <a:pt x="14424" y="18031"/>
                    <a:pt x="14424" y="17884"/>
                  </a:cubicBezTo>
                  <a:lnTo>
                    <a:pt x="14424" y="16338"/>
                  </a:lnTo>
                  <a:cubicBezTo>
                    <a:pt x="14424" y="15800"/>
                    <a:pt x="13986" y="15363"/>
                    <a:pt x="13448" y="15363"/>
                  </a:cubicBezTo>
                  <a:lnTo>
                    <a:pt x="9327" y="15363"/>
                  </a:lnTo>
                  <a:lnTo>
                    <a:pt x="9327" y="14517"/>
                  </a:lnTo>
                  <a:cubicBezTo>
                    <a:pt x="9646" y="14374"/>
                    <a:pt x="9951" y="14199"/>
                    <a:pt x="10240" y="13989"/>
                  </a:cubicBezTo>
                  <a:cubicBezTo>
                    <a:pt x="10358" y="13903"/>
                    <a:pt x="10384" y="13737"/>
                    <a:pt x="10298" y="13618"/>
                  </a:cubicBezTo>
                  <a:cubicBezTo>
                    <a:pt x="10246" y="13546"/>
                    <a:pt x="10165" y="13508"/>
                    <a:pt x="10083" y="13508"/>
                  </a:cubicBezTo>
                  <a:cubicBezTo>
                    <a:pt x="10029" y="13508"/>
                    <a:pt x="9974" y="13525"/>
                    <a:pt x="9927" y="13559"/>
                  </a:cubicBezTo>
                  <a:cubicBezTo>
                    <a:pt x="9142" y="14129"/>
                    <a:pt x="8213" y="14430"/>
                    <a:pt x="7238" y="14430"/>
                  </a:cubicBezTo>
                  <a:lnTo>
                    <a:pt x="7185" y="14430"/>
                  </a:lnTo>
                  <a:cubicBezTo>
                    <a:pt x="6869" y="14430"/>
                    <a:pt x="6559" y="14398"/>
                    <a:pt x="6260" y="14336"/>
                  </a:cubicBezTo>
                  <a:lnTo>
                    <a:pt x="6260" y="12053"/>
                  </a:lnTo>
                  <a:lnTo>
                    <a:pt x="8340" y="12053"/>
                  </a:lnTo>
                  <a:cubicBezTo>
                    <a:pt x="8487" y="12053"/>
                    <a:pt x="8606" y="11934"/>
                    <a:pt x="8606" y="11787"/>
                  </a:cubicBezTo>
                  <a:cubicBezTo>
                    <a:pt x="8606" y="11640"/>
                    <a:pt x="8487" y="11521"/>
                    <a:pt x="8340" y="11521"/>
                  </a:cubicBezTo>
                  <a:lnTo>
                    <a:pt x="6260" y="11521"/>
                  </a:lnTo>
                  <a:lnTo>
                    <a:pt x="6260" y="9961"/>
                  </a:lnTo>
                  <a:cubicBezTo>
                    <a:pt x="6423" y="9828"/>
                    <a:pt x="6571" y="9676"/>
                    <a:pt x="6699" y="9508"/>
                  </a:cubicBezTo>
                  <a:lnTo>
                    <a:pt x="6699" y="9912"/>
                  </a:lnTo>
                  <a:cubicBezTo>
                    <a:pt x="6699" y="10254"/>
                    <a:pt x="6977" y="10533"/>
                    <a:pt x="7320" y="10533"/>
                  </a:cubicBezTo>
                  <a:lnTo>
                    <a:pt x="7882" y="10533"/>
                  </a:lnTo>
                  <a:cubicBezTo>
                    <a:pt x="8029" y="10533"/>
                    <a:pt x="8148" y="10414"/>
                    <a:pt x="8148" y="10267"/>
                  </a:cubicBezTo>
                  <a:cubicBezTo>
                    <a:pt x="8148" y="10121"/>
                    <a:pt x="8029" y="10001"/>
                    <a:pt x="7882" y="10001"/>
                  </a:cubicBezTo>
                  <a:lnTo>
                    <a:pt x="7318" y="10001"/>
                  </a:lnTo>
                  <a:cubicBezTo>
                    <a:pt x="7271" y="10001"/>
                    <a:pt x="7230" y="9960"/>
                    <a:pt x="7230" y="9913"/>
                  </a:cubicBezTo>
                  <a:lnTo>
                    <a:pt x="7230" y="8210"/>
                  </a:lnTo>
                  <a:cubicBezTo>
                    <a:pt x="7245" y="8099"/>
                    <a:pt x="7252" y="7987"/>
                    <a:pt x="7252" y="7872"/>
                  </a:cubicBezTo>
                  <a:cubicBezTo>
                    <a:pt x="7252" y="7043"/>
                    <a:pt x="6875" y="6282"/>
                    <a:pt x="6260" y="5779"/>
                  </a:cubicBezTo>
                  <a:lnTo>
                    <a:pt x="6260" y="2859"/>
                  </a:lnTo>
                  <a:cubicBezTo>
                    <a:pt x="6545" y="2844"/>
                    <a:pt x="6853" y="2837"/>
                    <a:pt x="7185" y="2837"/>
                  </a:cubicBezTo>
                  <a:lnTo>
                    <a:pt x="7238" y="2837"/>
                  </a:lnTo>
                  <a:cubicBezTo>
                    <a:pt x="8273" y="2837"/>
                    <a:pt x="9045" y="2906"/>
                    <a:pt x="9668" y="3053"/>
                  </a:cubicBezTo>
                  <a:cubicBezTo>
                    <a:pt x="9688" y="3058"/>
                    <a:pt x="9709" y="3061"/>
                    <a:pt x="9729" y="3061"/>
                  </a:cubicBezTo>
                  <a:cubicBezTo>
                    <a:pt x="9850" y="3061"/>
                    <a:pt x="9959" y="2978"/>
                    <a:pt x="9987" y="2855"/>
                  </a:cubicBezTo>
                  <a:cubicBezTo>
                    <a:pt x="10021" y="2713"/>
                    <a:pt x="9933" y="2570"/>
                    <a:pt x="9790" y="2536"/>
                  </a:cubicBezTo>
                  <a:cubicBezTo>
                    <a:pt x="9552" y="2480"/>
                    <a:pt x="9295" y="2433"/>
                    <a:pt x="9013" y="2398"/>
                  </a:cubicBezTo>
                  <a:lnTo>
                    <a:pt x="9013" y="1644"/>
                  </a:lnTo>
                  <a:cubicBezTo>
                    <a:pt x="9013" y="1506"/>
                    <a:pt x="8996" y="1373"/>
                    <a:pt x="8963" y="1244"/>
                  </a:cubicBezTo>
                  <a:cubicBezTo>
                    <a:pt x="9183" y="1169"/>
                    <a:pt x="9417" y="1128"/>
                    <a:pt x="9662" y="1128"/>
                  </a:cubicBezTo>
                  <a:cubicBezTo>
                    <a:pt x="10849" y="1128"/>
                    <a:pt x="11817" y="2093"/>
                    <a:pt x="11817" y="3280"/>
                  </a:cubicBezTo>
                  <a:lnTo>
                    <a:pt x="11817" y="3761"/>
                  </a:lnTo>
                  <a:cubicBezTo>
                    <a:pt x="11685" y="3573"/>
                    <a:pt x="11531" y="3404"/>
                    <a:pt x="11352" y="3256"/>
                  </a:cubicBezTo>
                  <a:cubicBezTo>
                    <a:pt x="11302" y="3215"/>
                    <a:pt x="11242" y="3195"/>
                    <a:pt x="11182" y="3195"/>
                  </a:cubicBezTo>
                  <a:cubicBezTo>
                    <a:pt x="11106" y="3195"/>
                    <a:pt x="11030" y="3227"/>
                    <a:pt x="10977" y="3291"/>
                  </a:cubicBezTo>
                  <a:cubicBezTo>
                    <a:pt x="10883" y="3404"/>
                    <a:pt x="10900" y="3572"/>
                    <a:pt x="11013" y="3665"/>
                  </a:cubicBezTo>
                  <a:cubicBezTo>
                    <a:pt x="11554" y="4113"/>
                    <a:pt x="11817" y="4773"/>
                    <a:pt x="11817" y="5682"/>
                  </a:cubicBezTo>
                  <a:lnTo>
                    <a:pt x="11817" y="9857"/>
                  </a:lnTo>
                  <a:cubicBezTo>
                    <a:pt x="11817" y="10712"/>
                    <a:pt x="11579" y="11546"/>
                    <a:pt x="11130" y="12267"/>
                  </a:cubicBezTo>
                  <a:cubicBezTo>
                    <a:pt x="11053" y="12392"/>
                    <a:pt x="11091" y="12556"/>
                    <a:pt x="11215" y="12633"/>
                  </a:cubicBezTo>
                  <a:cubicBezTo>
                    <a:pt x="11259" y="12661"/>
                    <a:pt x="11307" y="12673"/>
                    <a:pt x="11356" y="12673"/>
                  </a:cubicBezTo>
                  <a:cubicBezTo>
                    <a:pt x="11444" y="12673"/>
                    <a:pt x="11531" y="12629"/>
                    <a:pt x="11582" y="12548"/>
                  </a:cubicBezTo>
                  <a:cubicBezTo>
                    <a:pt x="11916" y="12010"/>
                    <a:pt x="12145" y="11416"/>
                    <a:pt x="12261" y="10797"/>
                  </a:cubicBezTo>
                  <a:cubicBezTo>
                    <a:pt x="13198" y="10752"/>
                    <a:pt x="13946" y="9976"/>
                    <a:pt x="13946" y="9029"/>
                  </a:cubicBezTo>
                  <a:lnTo>
                    <a:pt x="13946" y="8867"/>
                  </a:lnTo>
                  <a:cubicBezTo>
                    <a:pt x="13946" y="7949"/>
                    <a:pt x="13244" y="7193"/>
                    <a:pt x="12349" y="7106"/>
                  </a:cubicBezTo>
                  <a:lnTo>
                    <a:pt x="12349" y="3280"/>
                  </a:lnTo>
                  <a:cubicBezTo>
                    <a:pt x="12349" y="1801"/>
                    <a:pt x="11143" y="596"/>
                    <a:pt x="9662" y="596"/>
                  </a:cubicBezTo>
                  <a:cubicBezTo>
                    <a:pt x="9342" y="596"/>
                    <a:pt x="9035" y="652"/>
                    <a:pt x="8751" y="756"/>
                  </a:cubicBezTo>
                  <a:cubicBezTo>
                    <a:pt x="8458" y="302"/>
                    <a:pt x="7948" y="1"/>
                    <a:pt x="7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59"/>
          <p:cNvGrpSpPr/>
          <p:nvPr/>
        </p:nvGrpSpPr>
        <p:grpSpPr>
          <a:xfrm>
            <a:off x="1436204" y="2514105"/>
            <a:ext cx="537236" cy="403289"/>
            <a:chOff x="5351113" y="3220301"/>
            <a:chExt cx="602620" cy="452372"/>
          </a:xfrm>
        </p:grpSpPr>
        <p:sp>
          <p:nvSpPr>
            <p:cNvPr id="2091" name="Google Shape;2091;p59"/>
            <p:cNvSpPr/>
            <p:nvPr/>
          </p:nvSpPr>
          <p:spPr>
            <a:xfrm>
              <a:off x="5447995" y="3220301"/>
              <a:ext cx="150846" cy="151376"/>
            </a:xfrm>
            <a:custGeom>
              <a:avLst/>
              <a:gdLst/>
              <a:ahLst/>
              <a:cxnLst/>
              <a:rect l="l" t="t" r="r" b="b"/>
              <a:pathLst>
                <a:path w="4548" h="4564" extrusionOk="0">
                  <a:moveTo>
                    <a:pt x="443" y="1"/>
                  </a:moveTo>
                  <a:cubicBezTo>
                    <a:pt x="199" y="1"/>
                    <a:pt x="1" y="199"/>
                    <a:pt x="1" y="443"/>
                  </a:cubicBezTo>
                  <a:lnTo>
                    <a:pt x="1" y="4298"/>
                  </a:lnTo>
                  <a:cubicBezTo>
                    <a:pt x="1" y="4445"/>
                    <a:pt x="120" y="4564"/>
                    <a:pt x="266" y="4564"/>
                  </a:cubicBezTo>
                  <a:cubicBezTo>
                    <a:pt x="413" y="4564"/>
                    <a:pt x="532" y="4445"/>
                    <a:pt x="532" y="4298"/>
                  </a:cubicBezTo>
                  <a:lnTo>
                    <a:pt x="532" y="533"/>
                  </a:lnTo>
                  <a:lnTo>
                    <a:pt x="4281" y="533"/>
                  </a:lnTo>
                  <a:cubicBezTo>
                    <a:pt x="4428" y="533"/>
                    <a:pt x="4546" y="414"/>
                    <a:pt x="4546" y="267"/>
                  </a:cubicBezTo>
                  <a:cubicBezTo>
                    <a:pt x="4547" y="120"/>
                    <a:pt x="4428" y="1"/>
                    <a:pt x="4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9"/>
            <p:cNvSpPr/>
            <p:nvPr/>
          </p:nvSpPr>
          <p:spPr>
            <a:xfrm>
              <a:off x="5447995" y="3521296"/>
              <a:ext cx="150846" cy="151376"/>
            </a:xfrm>
            <a:custGeom>
              <a:avLst/>
              <a:gdLst/>
              <a:ahLst/>
              <a:cxnLst/>
              <a:rect l="l" t="t" r="r" b="b"/>
              <a:pathLst>
                <a:path w="4548" h="4564" extrusionOk="0">
                  <a:moveTo>
                    <a:pt x="267" y="0"/>
                  </a:moveTo>
                  <a:cubicBezTo>
                    <a:pt x="120" y="0"/>
                    <a:pt x="1" y="119"/>
                    <a:pt x="1" y="265"/>
                  </a:cubicBezTo>
                  <a:lnTo>
                    <a:pt x="1" y="4120"/>
                  </a:lnTo>
                  <a:cubicBezTo>
                    <a:pt x="1" y="4364"/>
                    <a:pt x="199" y="4563"/>
                    <a:pt x="444" y="4563"/>
                  </a:cubicBezTo>
                  <a:lnTo>
                    <a:pt x="4281" y="4563"/>
                  </a:lnTo>
                  <a:cubicBezTo>
                    <a:pt x="4428" y="4563"/>
                    <a:pt x="4547" y="4444"/>
                    <a:pt x="4547" y="4297"/>
                  </a:cubicBezTo>
                  <a:cubicBezTo>
                    <a:pt x="4547" y="4150"/>
                    <a:pt x="4428" y="4031"/>
                    <a:pt x="4281" y="4031"/>
                  </a:cubicBezTo>
                  <a:lnTo>
                    <a:pt x="533" y="4031"/>
                  </a:lnTo>
                  <a:lnTo>
                    <a:pt x="533" y="265"/>
                  </a:lnTo>
                  <a:cubicBezTo>
                    <a:pt x="533" y="119"/>
                    <a:pt x="41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9"/>
            <p:cNvSpPr/>
            <p:nvPr/>
          </p:nvSpPr>
          <p:spPr>
            <a:xfrm>
              <a:off x="5721196" y="3220301"/>
              <a:ext cx="150813" cy="151376"/>
            </a:xfrm>
            <a:custGeom>
              <a:avLst/>
              <a:gdLst/>
              <a:ahLst/>
              <a:cxnLst/>
              <a:rect l="l" t="t" r="r" b="b"/>
              <a:pathLst>
                <a:path w="4547" h="4564" extrusionOk="0">
                  <a:moveTo>
                    <a:pt x="266" y="1"/>
                  </a:moveTo>
                  <a:cubicBezTo>
                    <a:pt x="118" y="1"/>
                    <a:pt x="0" y="120"/>
                    <a:pt x="0" y="267"/>
                  </a:cubicBezTo>
                  <a:cubicBezTo>
                    <a:pt x="0" y="414"/>
                    <a:pt x="119" y="533"/>
                    <a:pt x="266" y="533"/>
                  </a:cubicBezTo>
                  <a:lnTo>
                    <a:pt x="4015" y="533"/>
                  </a:lnTo>
                  <a:lnTo>
                    <a:pt x="4015" y="4298"/>
                  </a:lnTo>
                  <a:cubicBezTo>
                    <a:pt x="4015" y="4445"/>
                    <a:pt x="4134" y="4564"/>
                    <a:pt x="4281" y="4564"/>
                  </a:cubicBezTo>
                  <a:cubicBezTo>
                    <a:pt x="4428" y="4564"/>
                    <a:pt x="4547" y="4445"/>
                    <a:pt x="4547" y="4298"/>
                  </a:cubicBezTo>
                  <a:lnTo>
                    <a:pt x="4547" y="443"/>
                  </a:lnTo>
                  <a:cubicBezTo>
                    <a:pt x="4547" y="199"/>
                    <a:pt x="4348" y="1"/>
                    <a:pt x="4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9"/>
            <p:cNvSpPr/>
            <p:nvPr/>
          </p:nvSpPr>
          <p:spPr>
            <a:xfrm>
              <a:off x="5721196" y="3521262"/>
              <a:ext cx="150813" cy="151410"/>
            </a:xfrm>
            <a:custGeom>
              <a:avLst/>
              <a:gdLst/>
              <a:ahLst/>
              <a:cxnLst/>
              <a:rect l="l" t="t" r="r" b="b"/>
              <a:pathLst>
                <a:path w="4547" h="4565" extrusionOk="0">
                  <a:moveTo>
                    <a:pt x="4281" y="0"/>
                  </a:moveTo>
                  <a:cubicBezTo>
                    <a:pt x="4134" y="0"/>
                    <a:pt x="4015" y="119"/>
                    <a:pt x="4015" y="266"/>
                  </a:cubicBezTo>
                  <a:lnTo>
                    <a:pt x="4015" y="4032"/>
                  </a:lnTo>
                  <a:lnTo>
                    <a:pt x="266" y="4032"/>
                  </a:lnTo>
                  <a:cubicBezTo>
                    <a:pt x="119" y="4032"/>
                    <a:pt x="0" y="4151"/>
                    <a:pt x="0" y="4298"/>
                  </a:cubicBezTo>
                  <a:cubicBezTo>
                    <a:pt x="0" y="4445"/>
                    <a:pt x="119" y="4564"/>
                    <a:pt x="266" y="4564"/>
                  </a:cubicBezTo>
                  <a:lnTo>
                    <a:pt x="4104" y="4564"/>
                  </a:lnTo>
                  <a:cubicBezTo>
                    <a:pt x="4348" y="4564"/>
                    <a:pt x="4547" y="4365"/>
                    <a:pt x="4547" y="4121"/>
                  </a:cubicBezTo>
                  <a:lnTo>
                    <a:pt x="4547" y="266"/>
                  </a:lnTo>
                  <a:cubicBezTo>
                    <a:pt x="4547" y="119"/>
                    <a:pt x="4428" y="0"/>
                    <a:pt x="4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9"/>
            <p:cNvSpPr/>
            <p:nvPr/>
          </p:nvSpPr>
          <p:spPr>
            <a:xfrm>
              <a:off x="5747332" y="3547597"/>
              <a:ext cx="72239" cy="72438"/>
            </a:xfrm>
            <a:custGeom>
              <a:avLst/>
              <a:gdLst/>
              <a:ahLst/>
              <a:cxnLst/>
              <a:rect l="l" t="t" r="r" b="b"/>
              <a:pathLst>
                <a:path w="2178" h="2184" extrusionOk="0">
                  <a:moveTo>
                    <a:pt x="1912" y="1"/>
                  </a:moveTo>
                  <a:cubicBezTo>
                    <a:pt x="1764" y="1"/>
                    <a:pt x="1646" y="120"/>
                    <a:pt x="1646" y="266"/>
                  </a:cubicBezTo>
                  <a:lnTo>
                    <a:pt x="1646" y="1652"/>
                  </a:lnTo>
                  <a:lnTo>
                    <a:pt x="267" y="1652"/>
                  </a:lnTo>
                  <a:cubicBezTo>
                    <a:pt x="120" y="1652"/>
                    <a:pt x="1" y="1771"/>
                    <a:pt x="1" y="1918"/>
                  </a:cubicBezTo>
                  <a:cubicBezTo>
                    <a:pt x="1" y="2065"/>
                    <a:pt x="120" y="2184"/>
                    <a:pt x="267" y="2184"/>
                  </a:cubicBezTo>
                  <a:lnTo>
                    <a:pt x="1734" y="2184"/>
                  </a:lnTo>
                  <a:cubicBezTo>
                    <a:pt x="1978" y="2184"/>
                    <a:pt x="2178" y="1985"/>
                    <a:pt x="2178" y="1740"/>
                  </a:cubicBezTo>
                  <a:lnTo>
                    <a:pt x="2178" y="266"/>
                  </a:lnTo>
                  <a:cubicBezTo>
                    <a:pt x="2178" y="120"/>
                    <a:pt x="2058" y="1"/>
                    <a:pt x="1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9"/>
            <p:cNvSpPr/>
            <p:nvPr/>
          </p:nvSpPr>
          <p:spPr>
            <a:xfrm>
              <a:off x="5497979" y="3270284"/>
              <a:ext cx="72172" cy="72438"/>
            </a:xfrm>
            <a:custGeom>
              <a:avLst/>
              <a:gdLst/>
              <a:ahLst/>
              <a:cxnLst/>
              <a:rect l="l" t="t" r="r" b="b"/>
              <a:pathLst>
                <a:path w="2176" h="2184" extrusionOk="0">
                  <a:moveTo>
                    <a:pt x="443" y="0"/>
                  </a:moveTo>
                  <a:cubicBezTo>
                    <a:pt x="198" y="0"/>
                    <a:pt x="0" y="198"/>
                    <a:pt x="0" y="443"/>
                  </a:cubicBezTo>
                  <a:lnTo>
                    <a:pt x="0" y="1917"/>
                  </a:lnTo>
                  <a:cubicBezTo>
                    <a:pt x="0" y="2064"/>
                    <a:pt x="119" y="2183"/>
                    <a:pt x="265" y="2183"/>
                  </a:cubicBezTo>
                  <a:cubicBezTo>
                    <a:pt x="413" y="2183"/>
                    <a:pt x="531" y="2064"/>
                    <a:pt x="531" y="1917"/>
                  </a:cubicBezTo>
                  <a:lnTo>
                    <a:pt x="531" y="531"/>
                  </a:lnTo>
                  <a:lnTo>
                    <a:pt x="1910" y="531"/>
                  </a:lnTo>
                  <a:cubicBezTo>
                    <a:pt x="2057" y="531"/>
                    <a:pt x="2176" y="412"/>
                    <a:pt x="2176" y="266"/>
                  </a:cubicBezTo>
                  <a:cubicBezTo>
                    <a:pt x="2176" y="119"/>
                    <a:pt x="2057" y="0"/>
                    <a:pt x="1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9"/>
            <p:cNvSpPr/>
            <p:nvPr/>
          </p:nvSpPr>
          <p:spPr>
            <a:xfrm>
              <a:off x="5481461" y="3571180"/>
              <a:ext cx="67861" cy="17678"/>
            </a:xfrm>
            <a:custGeom>
              <a:avLst/>
              <a:gdLst/>
              <a:ahLst/>
              <a:cxnLst/>
              <a:rect l="l" t="t" r="r" b="b"/>
              <a:pathLst>
                <a:path w="2046" h="533" extrusionOk="0">
                  <a:moveTo>
                    <a:pt x="266" y="0"/>
                  </a:moveTo>
                  <a:cubicBezTo>
                    <a:pt x="118" y="0"/>
                    <a:pt x="0" y="120"/>
                    <a:pt x="0" y="266"/>
                  </a:cubicBezTo>
                  <a:cubicBezTo>
                    <a:pt x="0" y="413"/>
                    <a:pt x="119" y="532"/>
                    <a:pt x="266" y="532"/>
                  </a:cubicBezTo>
                  <a:lnTo>
                    <a:pt x="1779" y="532"/>
                  </a:lnTo>
                  <a:cubicBezTo>
                    <a:pt x="1927" y="532"/>
                    <a:pt x="2045" y="413"/>
                    <a:pt x="2045" y="266"/>
                  </a:cubicBezTo>
                  <a:cubicBezTo>
                    <a:pt x="2045" y="120"/>
                    <a:pt x="1926" y="0"/>
                    <a:pt x="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9"/>
            <p:cNvSpPr/>
            <p:nvPr/>
          </p:nvSpPr>
          <p:spPr>
            <a:xfrm>
              <a:off x="5481461" y="3596387"/>
              <a:ext cx="67861" cy="17678"/>
            </a:xfrm>
            <a:custGeom>
              <a:avLst/>
              <a:gdLst/>
              <a:ahLst/>
              <a:cxnLst/>
              <a:rect l="l" t="t" r="r" b="b"/>
              <a:pathLst>
                <a:path w="2046" h="533" extrusionOk="0">
                  <a:moveTo>
                    <a:pt x="266" y="0"/>
                  </a:moveTo>
                  <a:cubicBezTo>
                    <a:pt x="118" y="0"/>
                    <a:pt x="0" y="119"/>
                    <a:pt x="0" y="266"/>
                  </a:cubicBezTo>
                  <a:cubicBezTo>
                    <a:pt x="0" y="413"/>
                    <a:pt x="119" y="532"/>
                    <a:pt x="266" y="532"/>
                  </a:cubicBezTo>
                  <a:lnTo>
                    <a:pt x="1779" y="532"/>
                  </a:lnTo>
                  <a:cubicBezTo>
                    <a:pt x="1927" y="532"/>
                    <a:pt x="2045" y="413"/>
                    <a:pt x="2045" y="266"/>
                  </a:cubicBezTo>
                  <a:cubicBezTo>
                    <a:pt x="2045" y="119"/>
                    <a:pt x="1926" y="0"/>
                    <a:pt x="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9"/>
            <p:cNvSpPr/>
            <p:nvPr/>
          </p:nvSpPr>
          <p:spPr>
            <a:xfrm>
              <a:off x="5481461" y="3621594"/>
              <a:ext cx="67861" cy="17645"/>
            </a:xfrm>
            <a:custGeom>
              <a:avLst/>
              <a:gdLst/>
              <a:ahLst/>
              <a:cxnLst/>
              <a:rect l="l" t="t" r="r" b="b"/>
              <a:pathLst>
                <a:path w="2046" h="532" extrusionOk="0">
                  <a:moveTo>
                    <a:pt x="266" y="0"/>
                  </a:moveTo>
                  <a:cubicBezTo>
                    <a:pt x="118" y="0"/>
                    <a:pt x="0" y="119"/>
                    <a:pt x="0" y="266"/>
                  </a:cubicBezTo>
                  <a:cubicBezTo>
                    <a:pt x="0" y="413"/>
                    <a:pt x="119" y="532"/>
                    <a:pt x="266" y="532"/>
                  </a:cubicBezTo>
                  <a:lnTo>
                    <a:pt x="1779" y="532"/>
                  </a:lnTo>
                  <a:cubicBezTo>
                    <a:pt x="1927" y="532"/>
                    <a:pt x="2045" y="413"/>
                    <a:pt x="2045" y="266"/>
                  </a:cubicBezTo>
                  <a:cubicBezTo>
                    <a:pt x="2045" y="119"/>
                    <a:pt x="1926" y="0"/>
                    <a:pt x="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9"/>
            <p:cNvSpPr/>
            <p:nvPr/>
          </p:nvSpPr>
          <p:spPr>
            <a:xfrm>
              <a:off x="5754065" y="3263053"/>
              <a:ext cx="17645" cy="17678"/>
            </a:xfrm>
            <a:custGeom>
              <a:avLst/>
              <a:gdLst/>
              <a:ahLst/>
              <a:cxnLst/>
              <a:rect l="l" t="t" r="r" b="b"/>
              <a:pathLst>
                <a:path w="532" h="533" extrusionOk="0">
                  <a:moveTo>
                    <a:pt x="266" y="1"/>
                  </a:moveTo>
                  <a:cubicBezTo>
                    <a:pt x="196" y="1"/>
                    <a:pt x="127" y="28"/>
                    <a:pt x="78" y="79"/>
                  </a:cubicBezTo>
                  <a:cubicBezTo>
                    <a:pt x="29" y="128"/>
                    <a:pt x="0" y="197"/>
                    <a:pt x="0" y="266"/>
                  </a:cubicBezTo>
                  <a:cubicBezTo>
                    <a:pt x="0" y="336"/>
                    <a:pt x="29" y="405"/>
                    <a:pt x="78" y="454"/>
                  </a:cubicBezTo>
                  <a:cubicBezTo>
                    <a:pt x="127" y="504"/>
                    <a:pt x="196" y="532"/>
                    <a:pt x="266" y="532"/>
                  </a:cubicBezTo>
                  <a:cubicBezTo>
                    <a:pt x="336" y="532"/>
                    <a:pt x="405" y="504"/>
                    <a:pt x="454" y="454"/>
                  </a:cubicBezTo>
                  <a:cubicBezTo>
                    <a:pt x="503" y="405"/>
                    <a:pt x="532" y="336"/>
                    <a:pt x="532" y="266"/>
                  </a:cubicBezTo>
                  <a:cubicBezTo>
                    <a:pt x="532" y="197"/>
                    <a:pt x="503" y="128"/>
                    <a:pt x="454" y="79"/>
                  </a:cubicBezTo>
                  <a:cubicBezTo>
                    <a:pt x="405" y="28"/>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9"/>
            <p:cNvSpPr/>
            <p:nvPr/>
          </p:nvSpPr>
          <p:spPr>
            <a:xfrm>
              <a:off x="5783286" y="3263053"/>
              <a:ext cx="17645" cy="17678"/>
            </a:xfrm>
            <a:custGeom>
              <a:avLst/>
              <a:gdLst/>
              <a:ahLst/>
              <a:cxnLst/>
              <a:rect l="l" t="t" r="r" b="b"/>
              <a:pathLst>
                <a:path w="532" h="533" extrusionOk="0">
                  <a:moveTo>
                    <a:pt x="266" y="1"/>
                  </a:moveTo>
                  <a:cubicBezTo>
                    <a:pt x="196" y="1"/>
                    <a:pt x="127" y="28"/>
                    <a:pt x="78" y="79"/>
                  </a:cubicBezTo>
                  <a:cubicBezTo>
                    <a:pt x="28" y="128"/>
                    <a:pt x="0" y="197"/>
                    <a:pt x="0" y="266"/>
                  </a:cubicBezTo>
                  <a:cubicBezTo>
                    <a:pt x="0" y="336"/>
                    <a:pt x="28" y="404"/>
                    <a:pt x="78" y="454"/>
                  </a:cubicBezTo>
                  <a:cubicBezTo>
                    <a:pt x="127" y="504"/>
                    <a:pt x="196" y="532"/>
                    <a:pt x="266" y="532"/>
                  </a:cubicBezTo>
                  <a:cubicBezTo>
                    <a:pt x="336" y="532"/>
                    <a:pt x="405" y="504"/>
                    <a:pt x="454" y="454"/>
                  </a:cubicBezTo>
                  <a:cubicBezTo>
                    <a:pt x="503" y="405"/>
                    <a:pt x="532" y="336"/>
                    <a:pt x="532" y="266"/>
                  </a:cubicBezTo>
                  <a:cubicBezTo>
                    <a:pt x="532" y="197"/>
                    <a:pt x="503" y="128"/>
                    <a:pt x="454" y="79"/>
                  </a:cubicBezTo>
                  <a:cubicBezTo>
                    <a:pt x="405" y="28"/>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9"/>
            <p:cNvSpPr/>
            <p:nvPr/>
          </p:nvSpPr>
          <p:spPr>
            <a:xfrm>
              <a:off x="5812473" y="3263053"/>
              <a:ext cx="17678" cy="17678"/>
            </a:xfrm>
            <a:custGeom>
              <a:avLst/>
              <a:gdLst/>
              <a:ahLst/>
              <a:cxnLst/>
              <a:rect l="l" t="t" r="r" b="b"/>
              <a:pathLst>
                <a:path w="533" h="533" extrusionOk="0">
                  <a:moveTo>
                    <a:pt x="267" y="1"/>
                  </a:moveTo>
                  <a:cubicBezTo>
                    <a:pt x="197" y="1"/>
                    <a:pt x="128" y="28"/>
                    <a:pt x="79" y="79"/>
                  </a:cubicBezTo>
                  <a:cubicBezTo>
                    <a:pt x="30" y="128"/>
                    <a:pt x="1" y="196"/>
                    <a:pt x="1" y="266"/>
                  </a:cubicBezTo>
                  <a:cubicBezTo>
                    <a:pt x="1" y="336"/>
                    <a:pt x="30" y="405"/>
                    <a:pt x="79" y="454"/>
                  </a:cubicBezTo>
                  <a:cubicBezTo>
                    <a:pt x="128" y="504"/>
                    <a:pt x="197" y="532"/>
                    <a:pt x="267" y="532"/>
                  </a:cubicBezTo>
                  <a:cubicBezTo>
                    <a:pt x="337" y="532"/>
                    <a:pt x="406" y="504"/>
                    <a:pt x="455" y="454"/>
                  </a:cubicBezTo>
                  <a:cubicBezTo>
                    <a:pt x="504" y="405"/>
                    <a:pt x="533" y="336"/>
                    <a:pt x="533" y="266"/>
                  </a:cubicBezTo>
                  <a:cubicBezTo>
                    <a:pt x="533" y="197"/>
                    <a:pt x="504" y="128"/>
                    <a:pt x="455" y="79"/>
                  </a:cubicBezTo>
                  <a:cubicBezTo>
                    <a:pt x="406" y="28"/>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9"/>
            <p:cNvSpPr/>
            <p:nvPr/>
          </p:nvSpPr>
          <p:spPr>
            <a:xfrm>
              <a:off x="5399737" y="3401262"/>
              <a:ext cx="106103" cy="95191"/>
            </a:xfrm>
            <a:custGeom>
              <a:avLst/>
              <a:gdLst/>
              <a:ahLst/>
              <a:cxnLst/>
              <a:rect l="l" t="t" r="r" b="b"/>
              <a:pathLst>
                <a:path w="3199" h="2870" extrusionOk="0">
                  <a:moveTo>
                    <a:pt x="2118" y="532"/>
                  </a:moveTo>
                  <a:lnTo>
                    <a:pt x="2638" y="1435"/>
                  </a:lnTo>
                  <a:lnTo>
                    <a:pt x="2118" y="2339"/>
                  </a:lnTo>
                  <a:lnTo>
                    <a:pt x="1081" y="2339"/>
                  </a:lnTo>
                  <a:lnTo>
                    <a:pt x="561" y="1435"/>
                  </a:lnTo>
                  <a:lnTo>
                    <a:pt x="1081" y="532"/>
                  </a:lnTo>
                  <a:close/>
                  <a:moveTo>
                    <a:pt x="1034" y="0"/>
                  </a:moveTo>
                  <a:cubicBezTo>
                    <a:pt x="881" y="0"/>
                    <a:pt x="721" y="92"/>
                    <a:pt x="644" y="225"/>
                  </a:cubicBezTo>
                  <a:lnTo>
                    <a:pt x="78" y="1211"/>
                  </a:lnTo>
                  <a:cubicBezTo>
                    <a:pt x="1" y="1342"/>
                    <a:pt x="1" y="1528"/>
                    <a:pt x="78" y="1659"/>
                  </a:cubicBezTo>
                  <a:lnTo>
                    <a:pt x="644" y="2645"/>
                  </a:lnTo>
                  <a:cubicBezTo>
                    <a:pt x="721" y="2777"/>
                    <a:pt x="881" y="2870"/>
                    <a:pt x="1034" y="2870"/>
                  </a:cubicBezTo>
                  <a:lnTo>
                    <a:pt x="2165" y="2870"/>
                  </a:lnTo>
                  <a:cubicBezTo>
                    <a:pt x="2319" y="2870"/>
                    <a:pt x="2479" y="2777"/>
                    <a:pt x="2555" y="2645"/>
                  </a:cubicBezTo>
                  <a:lnTo>
                    <a:pt x="3122" y="1659"/>
                  </a:lnTo>
                  <a:cubicBezTo>
                    <a:pt x="3198" y="1528"/>
                    <a:pt x="3198" y="1342"/>
                    <a:pt x="3122" y="1211"/>
                  </a:cubicBezTo>
                  <a:lnTo>
                    <a:pt x="2555" y="225"/>
                  </a:lnTo>
                  <a:cubicBezTo>
                    <a:pt x="2479" y="92"/>
                    <a:pt x="2318" y="0"/>
                    <a:pt x="2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9"/>
            <p:cNvSpPr/>
            <p:nvPr/>
          </p:nvSpPr>
          <p:spPr>
            <a:xfrm>
              <a:off x="5351113" y="3325806"/>
              <a:ext cx="82189" cy="74461"/>
            </a:xfrm>
            <a:custGeom>
              <a:avLst/>
              <a:gdLst/>
              <a:ahLst/>
              <a:cxnLst/>
              <a:rect l="l" t="t" r="r" b="b"/>
              <a:pathLst>
                <a:path w="2478" h="2245" extrusionOk="0">
                  <a:moveTo>
                    <a:pt x="1577" y="533"/>
                  </a:moveTo>
                  <a:lnTo>
                    <a:pt x="1917" y="1123"/>
                  </a:lnTo>
                  <a:lnTo>
                    <a:pt x="1577" y="1712"/>
                  </a:lnTo>
                  <a:lnTo>
                    <a:pt x="900" y="1712"/>
                  </a:lnTo>
                  <a:lnTo>
                    <a:pt x="561" y="1123"/>
                  </a:lnTo>
                  <a:lnTo>
                    <a:pt x="900" y="533"/>
                  </a:lnTo>
                  <a:close/>
                  <a:moveTo>
                    <a:pt x="853" y="1"/>
                  </a:moveTo>
                  <a:cubicBezTo>
                    <a:pt x="700" y="1"/>
                    <a:pt x="540" y="93"/>
                    <a:pt x="463" y="227"/>
                  </a:cubicBezTo>
                  <a:lnTo>
                    <a:pt x="77" y="898"/>
                  </a:lnTo>
                  <a:cubicBezTo>
                    <a:pt x="1" y="1031"/>
                    <a:pt x="1" y="1214"/>
                    <a:pt x="77" y="1347"/>
                  </a:cubicBezTo>
                  <a:lnTo>
                    <a:pt x="463" y="2019"/>
                  </a:lnTo>
                  <a:cubicBezTo>
                    <a:pt x="540" y="2152"/>
                    <a:pt x="700" y="2244"/>
                    <a:pt x="853" y="2244"/>
                  </a:cubicBezTo>
                  <a:lnTo>
                    <a:pt x="1625" y="2244"/>
                  </a:lnTo>
                  <a:cubicBezTo>
                    <a:pt x="1778" y="2244"/>
                    <a:pt x="1938" y="2152"/>
                    <a:pt x="2014" y="2019"/>
                  </a:cubicBezTo>
                  <a:lnTo>
                    <a:pt x="2400" y="1347"/>
                  </a:lnTo>
                  <a:cubicBezTo>
                    <a:pt x="2477" y="1215"/>
                    <a:pt x="2477" y="1031"/>
                    <a:pt x="2400" y="898"/>
                  </a:cubicBezTo>
                  <a:lnTo>
                    <a:pt x="2014" y="227"/>
                  </a:lnTo>
                  <a:cubicBezTo>
                    <a:pt x="1938" y="93"/>
                    <a:pt x="1778"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9"/>
            <p:cNvSpPr/>
            <p:nvPr/>
          </p:nvSpPr>
          <p:spPr>
            <a:xfrm>
              <a:off x="5521561" y="3302987"/>
              <a:ext cx="358740" cy="273101"/>
            </a:xfrm>
            <a:custGeom>
              <a:avLst/>
              <a:gdLst/>
              <a:ahLst/>
              <a:cxnLst/>
              <a:rect l="l" t="t" r="r" b="b"/>
              <a:pathLst>
                <a:path w="10816" h="8234" extrusionOk="0">
                  <a:moveTo>
                    <a:pt x="5694" y="550"/>
                  </a:moveTo>
                  <a:cubicBezTo>
                    <a:pt x="5715" y="550"/>
                    <a:pt x="5737" y="551"/>
                    <a:pt x="5759" y="552"/>
                  </a:cubicBezTo>
                  <a:cubicBezTo>
                    <a:pt x="5777" y="910"/>
                    <a:pt x="5647" y="1254"/>
                    <a:pt x="5392" y="1509"/>
                  </a:cubicBezTo>
                  <a:cubicBezTo>
                    <a:pt x="5156" y="1746"/>
                    <a:pt x="4840" y="1877"/>
                    <a:pt x="4508" y="1877"/>
                  </a:cubicBezTo>
                  <a:cubicBezTo>
                    <a:pt x="4486" y="1877"/>
                    <a:pt x="4464" y="1877"/>
                    <a:pt x="4442" y="1876"/>
                  </a:cubicBezTo>
                  <a:cubicBezTo>
                    <a:pt x="4423" y="1518"/>
                    <a:pt x="4553" y="1174"/>
                    <a:pt x="4808" y="919"/>
                  </a:cubicBezTo>
                  <a:cubicBezTo>
                    <a:pt x="5045" y="682"/>
                    <a:pt x="5359" y="550"/>
                    <a:pt x="5694" y="550"/>
                  </a:cubicBezTo>
                  <a:close/>
                  <a:moveTo>
                    <a:pt x="4174" y="1"/>
                  </a:moveTo>
                  <a:cubicBezTo>
                    <a:pt x="4027" y="1"/>
                    <a:pt x="3908" y="120"/>
                    <a:pt x="3908" y="267"/>
                  </a:cubicBezTo>
                  <a:lnTo>
                    <a:pt x="3908" y="1525"/>
                  </a:lnTo>
                  <a:cubicBezTo>
                    <a:pt x="3564" y="1346"/>
                    <a:pt x="3195" y="1252"/>
                    <a:pt x="2817" y="1252"/>
                  </a:cubicBezTo>
                  <a:cubicBezTo>
                    <a:pt x="1263" y="1252"/>
                    <a:pt x="1" y="2818"/>
                    <a:pt x="1" y="4743"/>
                  </a:cubicBezTo>
                  <a:cubicBezTo>
                    <a:pt x="1" y="6668"/>
                    <a:pt x="1263" y="8233"/>
                    <a:pt x="2817" y="8233"/>
                  </a:cubicBezTo>
                  <a:lnTo>
                    <a:pt x="5532" y="8233"/>
                  </a:lnTo>
                  <a:cubicBezTo>
                    <a:pt x="6944" y="8233"/>
                    <a:pt x="8117" y="6938"/>
                    <a:pt x="8317" y="5256"/>
                  </a:cubicBezTo>
                  <a:lnTo>
                    <a:pt x="8995" y="5256"/>
                  </a:lnTo>
                  <a:cubicBezTo>
                    <a:pt x="9163" y="5256"/>
                    <a:pt x="9365" y="5172"/>
                    <a:pt x="9485" y="5051"/>
                  </a:cubicBezTo>
                  <a:lnTo>
                    <a:pt x="10710" y="3820"/>
                  </a:lnTo>
                  <a:cubicBezTo>
                    <a:pt x="10815" y="3717"/>
                    <a:pt x="10814" y="3548"/>
                    <a:pt x="10710" y="3445"/>
                  </a:cubicBezTo>
                  <a:cubicBezTo>
                    <a:pt x="10658" y="3393"/>
                    <a:pt x="10590" y="3367"/>
                    <a:pt x="10523" y="3367"/>
                  </a:cubicBezTo>
                  <a:cubicBezTo>
                    <a:pt x="10455" y="3367"/>
                    <a:pt x="10387" y="3393"/>
                    <a:pt x="10335" y="3446"/>
                  </a:cubicBezTo>
                  <a:lnTo>
                    <a:pt x="9109" y="4677"/>
                  </a:lnTo>
                  <a:cubicBezTo>
                    <a:pt x="9088" y="4696"/>
                    <a:pt x="9023" y="4723"/>
                    <a:pt x="8995" y="4724"/>
                  </a:cubicBezTo>
                  <a:lnTo>
                    <a:pt x="8348" y="4724"/>
                  </a:lnTo>
                  <a:cubicBezTo>
                    <a:pt x="8345" y="4166"/>
                    <a:pt x="8235" y="3614"/>
                    <a:pt x="8029" y="3124"/>
                  </a:cubicBezTo>
                  <a:cubicBezTo>
                    <a:pt x="8006" y="3072"/>
                    <a:pt x="7983" y="3021"/>
                    <a:pt x="7960" y="2971"/>
                  </a:cubicBezTo>
                  <a:cubicBezTo>
                    <a:pt x="7914" y="2875"/>
                    <a:pt x="7818" y="2819"/>
                    <a:pt x="7719" y="2819"/>
                  </a:cubicBezTo>
                  <a:cubicBezTo>
                    <a:pt x="7681" y="2819"/>
                    <a:pt x="7642" y="2828"/>
                    <a:pt x="7606" y="2845"/>
                  </a:cubicBezTo>
                  <a:cubicBezTo>
                    <a:pt x="7473" y="2909"/>
                    <a:pt x="7417" y="3067"/>
                    <a:pt x="7479" y="3200"/>
                  </a:cubicBezTo>
                  <a:cubicBezTo>
                    <a:pt x="7500" y="3242"/>
                    <a:pt x="7519" y="3286"/>
                    <a:pt x="7538" y="3331"/>
                  </a:cubicBezTo>
                  <a:cubicBezTo>
                    <a:pt x="7718" y="3756"/>
                    <a:pt x="7813" y="4237"/>
                    <a:pt x="7816" y="4724"/>
                  </a:cubicBezTo>
                  <a:lnTo>
                    <a:pt x="7024" y="4724"/>
                  </a:lnTo>
                  <a:cubicBezTo>
                    <a:pt x="6878" y="4724"/>
                    <a:pt x="6759" y="4843"/>
                    <a:pt x="6759" y="4990"/>
                  </a:cubicBezTo>
                  <a:cubicBezTo>
                    <a:pt x="6759" y="5137"/>
                    <a:pt x="6878" y="5256"/>
                    <a:pt x="7024" y="5256"/>
                  </a:cubicBezTo>
                  <a:lnTo>
                    <a:pt x="7781" y="5256"/>
                  </a:lnTo>
                  <a:cubicBezTo>
                    <a:pt x="7593" y="6643"/>
                    <a:pt x="6656" y="7701"/>
                    <a:pt x="5532" y="7701"/>
                  </a:cubicBezTo>
                  <a:lnTo>
                    <a:pt x="2817" y="7701"/>
                  </a:lnTo>
                  <a:cubicBezTo>
                    <a:pt x="1557" y="7701"/>
                    <a:pt x="531" y="6374"/>
                    <a:pt x="531" y="4743"/>
                  </a:cubicBezTo>
                  <a:cubicBezTo>
                    <a:pt x="531" y="3112"/>
                    <a:pt x="1557" y="1784"/>
                    <a:pt x="2817" y="1784"/>
                  </a:cubicBezTo>
                  <a:cubicBezTo>
                    <a:pt x="3225" y="1784"/>
                    <a:pt x="3625" y="1928"/>
                    <a:pt x="3976" y="2198"/>
                  </a:cubicBezTo>
                  <a:cubicBezTo>
                    <a:pt x="4039" y="2303"/>
                    <a:pt x="4147" y="2378"/>
                    <a:pt x="4273" y="2394"/>
                  </a:cubicBezTo>
                  <a:cubicBezTo>
                    <a:pt x="4350" y="2404"/>
                    <a:pt x="4428" y="2410"/>
                    <a:pt x="4506" y="2410"/>
                  </a:cubicBezTo>
                  <a:cubicBezTo>
                    <a:pt x="4983" y="2410"/>
                    <a:pt x="5431" y="2223"/>
                    <a:pt x="5769" y="1884"/>
                  </a:cubicBezTo>
                  <a:cubicBezTo>
                    <a:pt x="5792" y="1860"/>
                    <a:pt x="5815" y="1837"/>
                    <a:pt x="5837" y="1812"/>
                  </a:cubicBezTo>
                  <a:cubicBezTo>
                    <a:pt x="6112" y="1860"/>
                    <a:pt x="6379" y="1972"/>
                    <a:pt x="6622" y="2145"/>
                  </a:cubicBezTo>
                  <a:cubicBezTo>
                    <a:pt x="6669" y="2178"/>
                    <a:pt x="6722" y="2194"/>
                    <a:pt x="6775" y="2194"/>
                  </a:cubicBezTo>
                  <a:cubicBezTo>
                    <a:pt x="6859" y="2194"/>
                    <a:pt x="6941" y="2154"/>
                    <a:pt x="6993" y="2081"/>
                  </a:cubicBezTo>
                  <a:cubicBezTo>
                    <a:pt x="7077" y="1962"/>
                    <a:pt x="7049" y="1796"/>
                    <a:pt x="6929" y="1710"/>
                  </a:cubicBezTo>
                  <a:cubicBezTo>
                    <a:pt x="6684" y="1537"/>
                    <a:pt x="6418" y="1412"/>
                    <a:pt x="6143" y="1336"/>
                  </a:cubicBezTo>
                  <a:cubicBezTo>
                    <a:pt x="6271" y="1042"/>
                    <a:pt x="6319" y="715"/>
                    <a:pt x="6276" y="385"/>
                  </a:cubicBezTo>
                  <a:cubicBezTo>
                    <a:pt x="6252" y="202"/>
                    <a:pt x="6109" y="57"/>
                    <a:pt x="5927" y="34"/>
                  </a:cubicBezTo>
                  <a:cubicBezTo>
                    <a:pt x="5850" y="23"/>
                    <a:pt x="5772" y="18"/>
                    <a:pt x="5694" y="18"/>
                  </a:cubicBezTo>
                  <a:cubicBezTo>
                    <a:pt x="5220" y="18"/>
                    <a:pt x="4776" y="202"/>
                    <a:pt x="4440" y="535"/>
                  </a:cubicBezTo>
                  <a:lnTo>
                    <a:pt x="4440" y="267"/>
                  </a:lnTo>
                  <a:cubicBezTo>
                    <a:pt x="4440" y="120"/>
                    <a:pt x="4321" y="1"/>
                    <a:pt x="4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9"/>
            <p:cNvSpPr/>
            <p:nvPr/>
          </p:nvSpPr>
          <p:spPr>
            <a:xfrm>
              <a:off x="5889455" y="3385342"/>
              <a:ext cx="64279" cy="17645"/>
            </a:xfrm>
            <a:custGeom>
              <a:avLst/>
              <a:gdLst/>
              <a:ahLst/>
              <a:cxnLst/>
              <a:rect l="l" t="t" r="r" b="b"/>
              <a:pathLst>
                <a:path w="1938" h="532" extrusionOk="0">
                  <a:moveTo>
                    <a:pt x="266" y="1"/>
                  </a:moveTo>
                  <a:cubicBezTo>
                    <a:pt x="120" y="1"/>
                    <a:pt x="0" y="120"/>
                    <a:pt x="0" y="265"/>
                  </a:cubicBezTo>
                  <a:cubicBezTo>
                    <a:pt x="0" y="412"/>
                    <a:pt x="120" y="531"/>
                    <a:pt x="266" y="531"/>
                  </a:cubicBezTo>
                  <a:lnTo>
                    <a:pt x="1672" y="531"/>
                  </a:lnTo>
                  <a:cubicBezTo>
                    <a:pt x="1819" y="531"/>
                    <a:pt x="1938" y="412"/>
                    <a:pt x="1938" y="265"/>
                  </a:cubicBezTo>
                  <a:cubicBezTo>
                    <a:pt x="1938" y="120"/>
                    <a:pt x="1819"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9"/>
            <p:cNvSpPr/>
            <p:nvPr/>
          </p:nvSpPr>
          <p:spPr>
            <a:xfrm>
              <a:off x="5889455" y="3412042"/>
              <a:ext cx="64279" cy="17678"/>
            </a:xfrm>
            <a:custGeom>
              <a:avLst/>
              <a:gdLst/>
              <a:ahLst/>
              <a:cxnLst/>
              <a:rect l="l" t="t" r="r" b="b"/>
              <a:pathLst>
                <a:path w="1938" h="533" extrusionOk="0">
                  <a:moveTo>
                    <a:pt x="266" y="1"/>
                  </a:moveTo>
                  <a:cubicBezTo>
                    <a:pt x="120" y="1"/>
                    <a:pt x="0" y="120"/>
                    <a:pt x="0" y="266"/>
                  </a:cubicBezTo>
                  <a:cubicBezTo>
                    <a:pt x="0" y="413"/>
                    <a:pt x="120" y="532"/>
                    <a:pt x="266" y="532"/>
                  </a:cubicBezTo>
                  <a:lnTo>
                    <a:pt x="1672" y="532"/>
                  </a:lnTo>
                  <a:cubicBezTo>
                    <a:pt x="1819" y="532"/>
                    <a:pt x="1938" y="413"/>
                    <a:pt x="1938" y="266"/>
                  </a:cubicBezTo>
                  <a:cubicBezTo>
                    <a:pt x="1938" y="120"/>
                    <a:pt x="1819"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9"/>
            <p:cNvSpPr/>
            <p:nvPr/>
          </p:nvSpPr>
          <p:spPr>
            <a:xfrm>
              <a:off x="5889455" y="3438775"/>
              <a:ext cx="64279" cy="17678"/>
            </a:xfrm>
            <a:custGeom>
              <a:avLst/>
              <a:gdLst/>
              <a:ahLst/>
              <a:cxnLst/>
              <a:rect l="l" t="t" r="r" b="b"/>
              <a:pathLst>
                <a:path w="1938" h="533" extrusionOk="0">
                  <a:moveTo>
                    <a:pt x="266" y="1"/>
                  </a:moveTo>
                  <a:cubicBezTo>
                    <a:pt x="120" y="1"/>
                    <a:pt x="0" y="120"/>
                    <a:pt x="0" y="266"/>
                  </a:cubicBezTo>
                  <a:cubicBezTo>
                    <a:pt x="0" y="413"/>
                    <a:pt x="120" y="532"/>
                    <a:pt x="266" y="532"/>
                  </a:cubicBezTo>
                  <a:lnTo>
                    <a:pt x="1672" y="532"/>
                  </a:lnTo>
                  <a:cubicBezTo>
                    <a:pt x="1819" y="532"/>
                    <a:pt x="1938" y="413"/>
                    <a:pt x="1938" y="266"/>
                  </a:cubicBezTo>
                  <a:cubicBezTo>
                    <a:pt x="1938" y="120"/>
                    <a:pt x="1819"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9"/>
            <p:cNvSpPr/>
            <p:nvPr/>
          </p:nvSpPr>
          <p:spPr>
            <a:xfrm>
              <a:off x="5604380" y="3592274"/>
              <a:ext cx="109386" cy="43516"/>
            </a:xfrm>
            <a:custGeom>
              <a:avLst/>
              <a:gdLst/>
              <a:ahLst/>
              <a:cxnLst/>
              <a:rect l="l" t="t" r="r" b="b"/>
              <a:pathLst>
                <a:path w="3298" h="1312" extrusionOk="0">
                  <a:moveTo>
                    <a:pt x="2766" y="532"/>
                  </a:moveTo>
                  <a:lnTo>
                    <a:pt x="2766" y="780"/>
                  </a:lnTo>
                  <a:lnTo>
                    <a:pt x="532" y="780"/>
                  </a:lnTo>
                  <a:lnTo>
                    <a:pt x="532" y="532"/>
                  </a:lnTo>
                  <a:close/>
                  <a:moveTo>
                    <a:pt x="373" y="0"/>
                  </a:moveTo>
                  <a:cubicBezTo>
                    <a:pt x="168" y="0"/>
                    <a:pt x="1" y="167"/>
                    <a:pt x="1" y="373"/>
                  </a:cubicBezTo>
                  <a:lnTo>
                    <a:pt x="1" y="940"/>
                  </a:lnTo>
                  <a:cubicBezTo>
                    <a:pt x="1" y="1145"/>
                    <a:pt x="168" y="1311"/>
                    <a:pt x="373" y="1311"/>
                  </a:cubicBezTo>
                  <a:lnTo>
                    <a:pt x="2925" y="1311"/>
                  </a:lnTo>
                  <a:cubicBezTo>
                    <a:pt x="3130" y="1311"/>
                    <a:pt x="3297" y="1145"/>
                    <a:pt x="3297" y="940"/>
                  </a:cubicBezTo>
                  <a:lnTo>
                    <a:pt x="3297" y="373"/>
                  </a:lnTo>
                  <a:cubicBezTo>
                    <a:pt x="3297" y="167"/>
                    <a:pt x="3130" y="0"/>
                    <a:pt x="2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59"/>
          <p:cNvGrpSpPr/>
          <p:nvPr/>
        </p:nvGrpSpPr>
        <p:grpSpPr>
          <a:xfrm>
            <a:off x="3347922" y="2778777"/>
            <a:ext cx="536704" cy="486141"/>
            <a:chOff x="6046403" y="3173534"/>
            <a:chExt cx="602023" cy="545307"/>
          </a:xfrm>
        </p:grpSpPr>
        <p:sp>
          <p:nvSpPr>
            <p:cNvPr id="2111" name="Google Shape;2111;p59"/>
            <p:cNvSpPr/>
            <p:nvPr/>
          </p:nvSpPr>
          <p:spPr>
            <a:xfrm>
              <a:off x="6046403" y="3173534"/>
              <a:ext cx="479171" cy="344511"/>
            </a:xfrm>
            <a:custGeom>
              <a:avLst/>
              <a:gdLst/>
              <a:ahLst/>
              <a:cxnLst/>
              <a:rect l="l" t="t" r="r" b="b"/>
              <a:pathLst>
                <a:path w="14447" h="10387" extrusionOk="0">
                  <a:moveTo>
                    <a:pt x="10349" y="0"/>
                  </a:moveTo>
                  <a:cubicBezTo>
                    <a:pt x="8682" y="0"/>
                    <a:pt x="7165" y="886"/>
                    <a:pt x="6334" y="2329"/>
                  </a:cubicBezTo>
                  <a:cubicBezTo>
                    <a:pt x="6033" y="2227"/>
                    <a:pt x="5721" y="2176"/>
                    <a:pt x="5399" y="2176"/>
                  </a:cubicBezTo>
                  <a:cubicBezTo>
                    <a:pt x="4629" y="2176"/>
                    <a:pt x="3901" y="2475"/>
                    <a:pt x="3351" y="3019"/>
                  </a:cubicBezTo>
                  <a:cubicBezTo>
                    <a:pt x="2860" y="3502"/>
                    <a:pt x="2559" y="4133"/>
                    <a:pt x="2487" y="4814"/>
                  </a:cubicBezTo>
                  <a:cubicBezTo>
                    <a:pt x="1848" y="4878"/>
                    <a:pt x="1256" y="5164"/>
                    <a:pt x="799" y="5631"/>
                  </a:cubicBezTo>
                  <a:cubicBezTo>
                    <a:pt x="284" y="6157"/>
                    <a:pt x="1" y="6853"/>
                    <a:pt x="1" y="7592"/>
                  </a:cubicBezTo>
                  <a:cubicBezTo>
                    <a:pt x="1" y="9133"/>
                    <a:pt x="1244" y="10387"/>
                    <a:pt x="2773" y="10387"/>
                  </a:cubicBezTo>
                  <a:lnTo>
                    <a:pt x="5081" y="10387"/>
                  </a:lnTo>
                  <a:cubicBezTo>
                    <a:pt x="5228" y="10387"/>
                    <a:pt x="5347" y="10268"/>
                    <a:pt x="5347" y="10121"/>
                  </a:cubicBezTo>
                  <a:cubicBezTo>
                    <a:pt x="5347" y="9974"/>
                    <a:pt x="5228" y="9855"/>
                    <a:pt x="5081" y="9855"/>
                  </a:cubicBezTo>
                  <a:lnTo>
                    <a:pt x="2773" y="9855"/>
                  </a:lnTo>
                  <a:cubicBezTo>
                    <a:pt x="1538" y="9855"/>
                    <a:pt x="533" y="8839"/>
                    <a:pt x="533" y="7592"/>
                  </a:cubicBezTo>
                  <a:cubicBezTo>
                    <a:pt x="533" y="6362"/>
                    <a:pt x="1523" y="5347"/>
                    <a:pt x="2742" y="5330"/>
                  </a:cubicBezTo>
                  <a:cubicBezTo>
                    <a:pt x="2885" y="5329"/>
                    <a:pt x="3001" y="5214"/>
                    <a:pt x="3004" y="5070"/>
                  </a:cubicBezTo>
                  <a:cubicBezTo>
                    <a:pt x="3018" y="4436"/>
                    <a:pt x="3274" y="3841"/>
                    <a:pt x="3725" y="3397"/>
                  </a:cubicBezTo>
                  <a:cubicBezTo>
                    <a:pt x="4174" y="2952"/>
                    <a:pt x="4770" y="2708"/>
                    <a:pt x="5399" y="2708"/>
                  </a:cubicBezTo>
                  <a:cubicBezTo>
                    <a:pt x="5729" y="2708"/>
                    <a:pt x="6048" y="2773"/>
                    <a:pt x="6349" y="2905"/>
                  </a:cubicBezTo>
                  <a:cubicBezTo>
                    <a:pt x="6384" y="2920"/>
                    <a:pt x="6420" y="2927"/>
                    <a:pt x="6456" y="2927"/>
                  </a:cubicBezTo>
                  <a:cubicBezTo>
                    <a:pt x="6553" y="2927"/>
                    <a:pt x="6645" y="2874"/>
                    <a:pt x="6692" y="2783"/>
                  </a:cubicBezTo>
                  <a:cubicBezTo>
                    <a:pt x="7401" y="1395"/>
                    <a:pt x="8803" y="532"/>
                    <a:pt x="10349" y="532"/>
                  </a:cubicBezTo>
                  <a:cubicBezTo>
                    <a:pt x="11813" y="532"/>
                    <a:pt x="13179" y="1329"/>
                    <a:pt x="13913" y="2610"/>
                  </a:cubicBezTo>
                  <a:cubicBezTo>
                    <a:pt x="13962" y="2696"/>
                    <a:pt x="14052" y="2744"/>
                    <a:pt x="14144" y="2744"/>
                  </a:cubicBezTo>
                  <a:cubicBezTo>
                    <a:pt x="14189" y="2744"/>
                    <a:pt x="14234" y="2733"/>
                    <a:pt x="14275" y="2709"/>
                  </a:cubicBezTo>
                  <a:cubicBezTo>
                    <a:pt x="14403" y="2636"/>
                    <a:pt x="14447" y="2474"/>
                    <a:pt x="14374" y="2346"/>
                  </a:cubicBezTo>
                  <a:cubicBezTo>
                    <a:pt x="13546" y="900"/>
                    <a:pt x="12004" y="0"/>
                    <a:pt x="10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9"/>
            <p:cNvSpPr/>
            <p:nvPr/>
          </p:nvSpPr>
          <p:spPr>
            <a:xfrm>
              <a:off x="6414131" y="3296287"/>
              <a:ext cx="229386" cy="221758"/>
            </a:xfrm>
            <a:custGeom>
              <a:avLst/>
              <a:gdLst/>
              <a:ahLst/>
              <a:cxnLst/>
              <a:rect l="l" t="t" r="r" b="b"/>
              <a:pathLst>
                <a:path w="6916" h="6686" extrusionOk="0">
                  <a:moveTo>
                    <a:pt x="3584" y="0"/>
                  </a:moveTo>
                  <a:cubicBezTo>
                    <a:pt x="3569" y="0"/>
                    <a:pt x="3555" y="1"/>
                    <a:pt x="3541" y="4"/>
                  </a:cubicBezTo>
                  <a:cubicBezTo>
                    <a:pt x="3396" y="26"/>
                    <a:pt x="3297" y="163"/>
                    <a:pt x="3321" y="309"/>
                  </a:cubicBezTo>
                  <a:cubicBezTo>
                    <a:pt x="3357" y="529"/>
                    <a:pt x="3374" y="756"/>
                    <a:pt x="3374" y="982"/>
                  </a:cubicBezTo>
                  <a:cubicBezTo>
                    <a:pt x="3374" y="1098"/>
                    <a:pt x="3369" y="1219"/>
                    <a:pt x="3359" y="1341"/>
                  </a:cubicBezTo>
                  <a:cubicBezTo>
                    <a:pt x="3353" y="1414"/>
                    <a:pt x="3378" y="1487"/>
                    <a:pt x="3429" y="1543"/>
                  </a:cubicBezTo>
                  <a:cubicBezTo>
                    <a:pt x="3479" y="1597"/>
                    <a:pt x="3550" y="1629"/>
                    <a:pt x="3624" y="1629"/>
                  </a:cubicBezTo>
                  <a:lnTo>
                    <a:pt x="4143" y="1629"/>
                  </a:lnTo>
                  <a:cubicBezTo>
                    <a:pt x="5379" y="1629"/>
                    <a:pt x="6384" y="2643"/>
                    <a:pt x="6384" y="3891"/>
                  </a:cubicBezTo>
                  <a:cubicBezTo>
                    <a:pt x="6384" y="5138"/>
                    <a:pt x="5379" y="6154"/>
                    <a:pt x="4143" y="6154"/>
                  </a:cubicBezTo>
                  <a:lnTo>
                    <a:pt x="266" y="6154"/>
                  </a:lnTo>
                  <a:cubicBezTo>
                    <a:pt x="120" y="6154"/>
                    <a:pt x="0" y="6273"/>
                    <a:pt x="0" y="6420"/>
                  </a:cubicBezTo>
                  <a:cubicBezTo>
                    <a:pt x="0" y="6567"/>
                    <a:pt x="120" y="6686"/>
                    <a:pt x="266" y="6686"/>
                  </a:cubicBezTo>
                  <a:lnTo>
                    <a:pt x="4143" y="6686"/>
                  </a:lnTo>
                  <a:cubicBezTo>
                    <a:pt x="5671" y="6686"/>
                    <a:pt x="6916" y="5432"/>
                    <a:pt x="6916" y="3891"/>
                  </a:cubicBezTo>
                  <a:cubicBezTo>
                    <a:pt x="6916" y="2351"/>
                    <a:pt x="5671" y="1097"/>
                    <a:pt x="4143" y="1097"/>
                  </a:cubicBezTo>
                  <a:lnTo>
                    <a:pt x="3905" y="1097"/>
                  </a:lnTo>
                  <a:cubicBezTo>
                    <a:pt x="3906" y="1058"/>
                    <a:pt x="3906" y="1020"/>
                    <a:pt x="3906" y="982"/>
                  </a:cubicBezTo>
                  <a:cubicBezTo>
                    <a:pt x="3906" y="728"/>
                    <a:pt x="3886" y="473"/>
                    <a:pt x="3846" y="223"/>
                  </a:cubicBezTo>
                  <a:cubicBezTo>
                    <a:pt x="3824" y="93"/>
                    <a:pt x="3712" y="0"/>
                    <a:pt x="3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9"/>
            <p:cNvSpPr/>
            <p:nvPr/>
          </p:nvSpPr>
          <p:spPr>
            <a:xfrm>
              <a:off x="6051146" y="3351412"/>
              <a:ext cx="223748" cy="234726"/>
            </a:xfrm>
            <a:custGeom>
              <a:avLst/>
              <a:gdLst/>
              <a:ahLst/>
              <a:cxnLst/>
              <a:rect l="l" t="t" r="r" b="b"/>
              <a:pathLst>
                <a:path w="6746" h="7077" extrusionOk="0">
                  <a:moveTo>
                    <a:pt x="5195" y="532"/>
                  </a:moveTo>
                  <a:cubicBezTo>
                    <a:pt x="5443" y="532"/>
                    <a:pt x="5644" y="736"/>
                    <a:pt x="5644" y="988"/>
                  </a:cubicBezTo>
                  <a:cubicBezTo>
                    <a:pt x="5644" y="1238"/>
                    <a:pt x="5442" y="1442"/>
                    <a:pt x="5195" y="1442"/>
                  </a:cubicBezTo>
                  <a:cubicBezTo>
                    <a:pt x="4947" y="1442"/>
                    <a:pt x="4746" y="1238"/>
                    <a:pt x="4746" y="988"/>
                  </a:cubicBezTo>
                  <a:cubicBezTo>
                    <a:pt x="4746" y="736"/>
                    <a:pt x="4947" y="532"/>
                    <a:pt x="5195" y="532"/>
                  </a:cubicBezTo>
                  <a:close/>
                  <a:moveTo>
                    <a:pt x="5195" y="1"/>
                  </a:moveTo>
                  <a:cubicBezTo>
                    <a:pt x="4655" y="1"/>
                    <a:pt x="4214" y="443"/>
                    <a:pt x="4214" y="988"/>
                  </a:cubicBezTo>
                  <a:cubicBezTo>
                    <a:pt x="4214" y="1532"/>
                    <a:pt x="4655" y="1974"/>
                    <a:pt x="5195" y="1974"/>
                  </a:cubicBezTo>
                  <a:cubicBezTo>
                    <a:pt x="5279" y="1974"/>
                    <a:pt x="5360" y="1964"/>
                    <a:pt x="5438" y="1944"/>
                  </a:cubicBezTo>
                  <a:lnTo>
                    <a:pt x="6160" y="3058"/>
                  </a:lnTo>
                  <a:cubicBezTo>
                    <a:pt x="6184" y="3097"/>
                    <a:pt x="6213" y="3193"/>
                    <a:pt x="6213" y="3239"/>
                  </a:cubicBezTo>
                  <a:lnTo>
                    <a:pt x="6213" y="6544"/>
                  </a:lnTo>
                  <a:lnTo>
                    <a:pt x="266" y="6544"/>
                  </a:lnTo>
                  <a:cubicBezTo>
                    <a:pt x="120" y="6544"/>
                    <a:pt x="0" y="6663"/>
                    <a:pt x="0" y="6810"/>
                  </a:cubicBezTo>
                  <a:cubicBezTo>
                    <a:pt x="0" y="6957"/>
                    <a:pt x="120" y="7076"/>
                    <a:pt x="266" y="7076"/>
                  </a:cubicBezTo>
                  <a:lnTo>
                    <a:pt x="6303" y="7076"/>
                  </a:lnTo>
                  <a:cubicBezTo>
                    <a:pt x="6547" y="7075"/>
                    <a:pt x="6745" y="6877"/>
                    <a:pt x="6745" y="6633"/>
                  </a:cubicBezTo>
                  <a:lnTo>
                    <a:pt x="6745" y="3239"/>
                  </a:lnTo>
                  <a:cubicBezTo>
                    <a:pt x="6745" y="3090"/>
                    <a:pt x="6687" y="2893"/>
                    <a:pt x="6606" y="2769"/>
                  </a:cubicBezTo>
                  <a:lnTo>
                    <a:pt x="5898" y="1675"/>
                  </a:lnTo>
                  <a:cubicBezTo>
                    <a:pt x="6069" y="1497"/>
                    <a:pt x="6175" y="1255"/>
                    <a:pt x="6175" y="988"/>
                  </a:cubicBezTo>
                  <a:cubicBezTo>
                    <a:pt x="6175" y="443"/>
                    <a:pt x="5736" y="1"/>
                    <a:pt x="5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9"/>
            <p:cNvSpPr/>
            <p:nvPr/>
          </p:nvSpPr>
          <p:spPr>
            <a:xfrm>
              <a:off x="6197481" y="3351412"/>
              <a:ext cx="273367" cy="287662"/>
            </a:xfrm>
            <a:custGeom>
              <a:avLst/>
              <a:gdLst/>
              <a:ahLst/>
              <a:cxnLst/>
              <a:rect l="l" t="t" r="r" b="b"/>
              <a:pathLst>
                <a:path w="8242" h="8673" extrusionOk="0">
                  <a:moveTo>
                    <a:pt x="3464" y="532"/>
                  </a:moveTo>
                  <a:cubicBezTo>
                    <a:pt x="3711" y="532"/>
                    <a:pt x="3912" y="736"/>
                    <a:pt x="3912" y="988"/>
                  </a:cubicBezTo>
                  <a:cubicBezTo>
                    <a:pt x="3912" y="1238"/>
                    <a:pt x="3711" y="1442"/>
                    <a:pt x="3464" y="1442"/>
                  </a:cubicBezTo>
                  <a:cubicBezTo>
                    <a:pt x="3216" y="1442"/>
                    <a:pt x="3015" y="1238"/>
                    <a:pt x="3015" y="988"/>
                  </a:cubicBezTo>
                  <a:cubicBezTo>
                    <a:pt x="3015" y="736"/>
                    <a:pt x="3216" y="532"/>
                    <a:pt x="3464" y="532"/>
                  </a:cubicBezTo>
                  <a:close/>
                  <a:moveTo>
                    <a:pt x="7260" y="532"/>
                  </a:moveTo>
                  <a:cubicBezTo>
                    <a:pt x="7509" y="532"/>
                    <a:pt x="7710" y="736"/>
                    <a:pt x="7710" y="988"/>
                  </a:cubicBezTo>
                  <a:cubicBezTo>
                    <a:pt x="7710" y="1238"/>
                    <a:pt x="7509" y="1442"/>
                    <a:pt x="7260" y="1442"/>
                  </a:cubicBezTo>
                  <a:cubicBezTo>
                    <a:pt x="7013" y="1442"/>
                    <a:pt x="6812" y="1238"/>
                    <a:pt x="6812" y="988"/>
                  </a:cubicBezTo>
                  <a:cubicBezTo>
                    <a:pt x="6812" y="736"/>
                    <a:pt x="7013" y="532"/>
                    <a:pt x="7260" y="532"/>
                  </a:cubicBezTo>
                  <a:close/>
                  <a:moveTo>
                    <a:pt x="3464" y="1"/>
                  </a:moveTo>
                  <a:cubicBezTo>
                    <a:pt x="2922" y="1"/>
                    <a:pt x="2483" y="443"/>
                    <a:pt x="2483" y="988"/>
                  </a:cubicBezTo>
                  <a:cubicBezTo>
                    <a:pt x="2483" y="1422"/>
                    <a:pt x="2764" y="1793"/>
                    <a:pt x="3153" y="1923"/>
                  </a:cubicBezTo>
                  <a:lnTo>
                    <a:pt x="3153" y="8142"/>
                  </a:lnTo>
                  <a:lnTo>
                    <a:pt x="266" y="8142"/>
                  </a:lnTo>
                  <a:cubicBezTo>
                    <a:pt x="119" y="8142"/>
                    <a:pt x="0" y="8261"/>
                    <a:pt x="0" y="8407"/>
                  </a:cubicBezTo>
                  <a:cubicBezTo>
                    <a:pt x="0" y="8554"/>
                    <a:pt x="119" y="8673"/>
                    <a:pt x="266" y="8673"/>
                  </a:cubicBezTo>
                  <a:lnTo>
                    <a:pt x="3242" y="8673"/>
                  </a:lnTo>
                  <a:cubicBezTo>
                    <a:pt x="3486" y="8673"/>
                    <a:pt x="3684" y="8475"/>
                    <a:pt x="3684" y="8230"/>
                  </a:cubicBezTo>
                  <a:lnTo>
                    <a:pt x="3684" y="1949"/>
                  </a:lnTo>
                  <a:cubicBezTo>
                    <a:pt x="4033" y="1868"/>
                    <a:pt x="4312" y="1599"/>
                    <a:pt x="4408" y="1254"/>
                  </a:cubicBezTo>
                  <a:lnTo>
                    <a:pt x="6317" y="1254"/>
                  </a:lnTo>
                  <a:cubicBezTo>
                    <a:pt x="6432" y="1668"/>
                    <a:pt x="6812" y="1974"/>
                    <a:pt x="7260" y="1974"/>
                  </a:cubicBezTo>
                  <a:cubicBezTo>
                    <a:pt x="7801" y="1974"/>
                    <a:pt x="8242" y="1532"/>
                    <a:pt x="8242" y="988"/>
                  </a:cubicBezTo>
                  <a:cubicBezTo>
                    <a:pt x="8242" y="443"/>
                    <a:pt x="7801" y="1"/>
                    <a:pt x="7260" y="1"/>
                  </a:cubicBezTo>
                  <a:cubicBezTo>
                    <a:pt x="6812" y="1"/>
                    <a:pt x="6433" y="306"/>
                    <a:pt x="6317" y="722"/>
                  </a:cubicBezTo>
                  <a:lnTo>
                    <a:pt x="4408" y="722"/>
                  </a:lnTo>
                  <a:cubicBezTo>
                    <a:pt x="4292" y="306"/>
                    <a:pt x="3913" y="1"/>
                    <a:pt x="3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9"/>
            <p:cNvSpPr/>
            <p:nvPr/>
          </p:nvSpPr>
          <p:spPr>
            <a:xfrm>
              <a:off x="6050682" y="3597515"/>
              <a:ext cx="108027" cy="65506"/>
            </a:xfrm>
            <a:custGeom>
              <a:avLst/>
              <a:gdLst/>
              <a:ahLst/>
              <a:cxnLst/>
              <a:rect l="l" t="t" r="r" b="b"/>
              <a:pathLst>
                <a:path w="3257" h="1975" extrusionOk="0">
                  <a:moveTo>
                    <a:pt x="995" y="532"/>
                  </a:moveTo>
                  <a:cubicBezTo>
                    <a:pt x="1240" y="532"/>
                    <a:pt x="1436" y="727"/>
                    <a:pt x="1444" y="976"/>
                  </a:cubicBezTo>
                  <a:cubicBezTo>
                    <a:pt x="1451" y="1226"/>
                    <a:pt x="1255" y="1436"/>
                    <a:pt x="1007" y="1443"/>
                  </a:cubicBezTo>
                  <a:lnTo>
                    <a:pt x="995" y="1443"/>
                  </a:lnTo>
                  <a:cubicBezTo>
                    <a:pt x="750" y="1443"/>
                    <a:pt x="552" y="1248"/>
                    <a:pt x="546" y="999"/>
                  </a:cubicBezTo>
                  <a:cubicBezTo>
                    <a:pt x="539" y="749"/>
                    <a:pt x="735" y="539"/>
                    <a:pt x="983" y="532"/>
                  </a:cubicBezTo>
                  <a:close/>
                  <a:moveTo>
                    <a:pt x="995" y="0"/>
                  </a:moveTo>
                  <a:cubicBezTo>
                    <a:pt x="986" y="0"/>
                    <a:pt x="977" y="0"/>
                    <a:pt x="968" y="1"/>
                  </a:cubicBezTo>
                  <a:cubicBezTo>
                    <a:pt x="427" y="16"/>
                    <a:pt x="0" y="470"/>
                    <a:pt x="14" y="1014"/>
                  </a:cubicBezTo>
                  <a:cubicBezTo>
                    <a:pt x="29" y="1553"/>
                    <a:pt x="459" y="1975"/>
                    <a:pt x="995" y="1975"/>
                  </a:cubicBezTo>
                  <a:cubicBezTo>
                    <a:pt x="1003" y="1975"/>
                    <a:pt x="1012" y="1975"/>
                    <a:pt x="1022" y="1974"/>
                  </a:cubicBezTo>
                  <a:cubicBezTo>
                    <a:pt x="1461" y="1962"/>
                    <a:pt x="1827" y="1658"/>
                    <a:pt x="1940" y="1253"/>
                  </a:cubicBezTo>
                  <a:lnTo>
                    <a:pt x="2991" y="1253"/>
                  </a:lnTo>
                  <a:cubicBezTo>
                    <a:pt x="3138" y="1253"/>
                    <a:pt x="3257" y="1134"/>
                    <a:pt x="3257" y="988"/>
                  </a:cubicBezTo>
                  <a:cubicBezTo>
                    <a:pt x="3257" y="841"/>
                    <a:pt x="3138" y="722"/>
                    <a:pt x="2991" y="722"/>
                  </a:cubicBezTo>
                  <a:lnTo>
                    <a:pt x="1940" y="722"/>
                  </a:lnTo>
                  <a:cubicBezTo>
                    <a:pt x="1826" y="302"/>
                    <a:pt x="1448" y="0"/>
                    <a:pt x="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9"/>
            <p:cNvSpPr/>
            <p:nvPr/>
          </p:nvSpPr>
          <p:spPr>
            <a:xfrm>
              <a:off x="6051146" y="3653369"/>
              <a:ext cx="597280" cy="65473"/>
            </a:xfrm>
            <a:custGeom>
              <a:avLst/>
              <a:gdLst/>
              <a:ahLst/>
              <a:cxnLst/>
              <a:rect l="l" t="t" r="r" b="b"/>
              <a:pathLst>
                <a:path w="18008" h="1974" extrusionOk="0">
                  <a:moveTo>
                    <a:pt x="4793" y="532"/>
                  </a:moveTo>
                  <a:cubicBezTo>
                    <a:pt x="5038" y="532"/>
                    <a:pt x="5235" y="726"/>
                    <a:pt x="5242" y="974"/>
                  </a:cubicBezTo>
                  <a:cubicBezTo>
                    <a:pt x="5248" y="1226"/>
                    <a:pt x="5053" y="1435"/>
                    <a:pt x="4806" y="1442"/>
                  </a:cubicBezTo>
                  <a:lnTo>
                    <a:pt x="4792" y="1442"/>
                  </a:lnTo>
                  <a:cubicBezTo>
                    <a:pt x="4548" y="1442"/>
                    <a:pt x="4351" y="1248"/>
                    <a:pt x="4345" y="999"/>
                  </a:cubicBezTo>
                  <a:cubicBezTo>
                    <a:pt x="4337" y="749"/>
                    <a:pt x="4533" y="538"/>
                    <a:pt x="4781" y="532"/>
                  </a:cubicBezTo>
                  <a:close/>
                  <a:moveTo>
                    <a:pt x="4767" y="0"/>
                  </a:moveTo>
                  <a:cubicBezTo>
                    <a:pt x="4327" y="12"/>
                    <a:pt x="3962" y="315"/>
                    <a:pt x="3849" y="721"/>
                  </a:cubicBezTo>
                  <a:lnTo>
                    <a:pt x="266" y="721"/>
                  </a:lnTo>
                  <a:cubicBezTo>
                    <a:pt x="120" y="721"/>
                    <a:pt x="0" y="840"/>
                    <a:pt x="0" y="987"/>
                  </a:cubicBezTo>
                  <a:cubicBezTo>
                    <a:pt x="0" y="1134"/>
                    <a:pt x="120" y="1253"/>
                    <a:pt x="266" y="1253"/>
                  </a:cubicBezTo>
                  <a:lnTo>
                    <a:pt x="3848" y="1253"/>
                  </a:lnTo>
                  <a:cubicBezTo>
                    <a:pt x="3963" y="1672"/>
                    <a:pt x="4340" y="1973"/>
                    <a:pt x="4792" y="1973"/>
                  </a:cubicBezTo>
                  <a:lnTo>
                    <a:pt x="4820" y="1973"/>
                  </a:lnTo>
                  <a:cubicBezTo>
                    <a:pt x="5259" y="1961"/>
                    <a:pt x="5625" y="1658"/>
                    <a:pt x="5738" y="1253"/>
                  </a:cubicBezTo>
                  <a:lnTo>
                    <a:pt x="17741" y="1253"/>
                  </a:lnTo>
                  <a:cubicBezTo>
                    <a:pt x="17888" y="1253"/>
                    <a:pt x="18007" y="1134"/>
                    <a:pt x="18007" y="987"/>
                  </a:cubicBezTo>
                  <a:cubicBezTo>
                    <a:pt x="18007" y="840"/>
                    <a:pt x="17888" y="721"/>
                    <a:pt x="17741" y="721"/>
                  </a:cubicBezTo>
                  <a:lnTo>
                    <a:pt x="5738" y="721"/>
                  </a:lnTo>
                  <a:cubicBezTo>
                    <a:pt x="5624" y="302"/>
                    <a:pt x="5246" y="0"/>
                    <a:pt x="4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9"/>
            <p:cNvSpPr/>
            <p:nvPr/>
          </p:nvSpPr>
          <p:spPr>
            <a:xfrm>
              <a:off x="6498476" y="3568460"/>
              <a:ext cx="149950" cy="17645"/>
            </a:xfrm>
            <a:custGeom>
              <a:avLst/>
              <a:gdLst/>
              <a:ahLst/>
              <a:cxnLst/>
              <a:rect l="l" t="t" r="r" b="b"/>
              <a:pathLst>
                <a:path w="4521" h="532" extrusionOk="0">
                  <a:moveTo>
                    <a:pt x="267" y="0"/>
                  </a:moveTo>
                  <a:cubicBezTo>
                    <a:pt x="120" y="0"/>
                    <a:pt x="1" y="119"/>
                    <a:pt x="1" y="266"/>
                  </a:cubicBezTo>
                  <a:cubicBezTo>
                    <a:pt x="1" y="413"/>
                    <a:pt x="120" y="531"/>
                    <a:pt x="267" y="531"/>
                  </a:cubicBezTo>
                  <a:lnTo>
                    <a:pt x="4254" y="531"/>
                  </a:lnTo>
                  <a:cubicBezTo>
                    <a:pt x="4401" y="531"/>
                    <a:pt x="4520" y="413"/>
                    <a:pt x="4520" y="266"/>
                  </a:cubicBezTo>
                  <a:cubicBezTo>
                    <a:pt x="4520" y="119"/>
                    <a:pt x="4401" y="0"/>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9"/>
            <p:cNvSpPr/>
            <p:nvPr/>
          </p:nvSpPr>
          <p:spPr>
            <a:xfrm>
              <a:off x="6342059" y="3417183"/>
              <a:ext cx="118839" cy="168922"/>
            </a:xfrm>
            <a:custGeom>
              <a:avLst/>
              <a:gdLst/>
              <a:ahLst/>
              <a:cxnLst/>
              <a:rect l="l" t="t" r="r" b="b"/>
              <a:pathLst>
                <a:path w="3583" h="5093" extrusionOk="0">
                  <a:moveTo>
                    <a:pt x="981" y="532"/>
                  </a:moveTo>
                  <a:cubicBezTo>
                    <a:pt x="1229" y="532"/>
                    <a:pt x="1430" y="737"/>
                    <a:pt x="1430" y="987"/>
                  </a:cubicBezTo>
                  <a:cubicBezTo>
                    <a:pt x="1430" y="1239"/>
                    <a:pt x="1229" y="1442"/>
                    <a:pt x="981" y="1442"/>
                  </a:cubicBezTo>
                  <a:cubicBezTo>
                    <a:pt x="733" y="1442"/>
                    <a:pt x="532" y="1239"/>
                    <a:pt x="532" y="987"/>
                  </a:cubicBezTo>
                  <a:cubicBezTo>
                    <a:pt x="532" y="737"/>
                    <a:pt x="733" y="532"/>
                    <a:pt x="981" y="532"/>
                  </a:cubicBezTo>
                  <a:close/>
                  <a:moveTo>
                    <a:pt x="981" y="1"/>
                  </a:moveTo>
                  <a:cubicBezTo>
                    <a:pt x="440" y="1"/>
                    <a:pt x="1" y="443"/>
                    <a:pt x="1" y="987"/>
                  </a:cubicBezTo>
                  <a:cubicBezTo>
                    <a:pt x="1" y="1445"/>
                    <a:pt x="312" y="1832"/>
                    <a:pt x="734" y="1942"/>
                  </a:cubicBezTo>
                  <a:lnTo>
                    <a:pt x="734" y="4650"/>
                  </a:lnTo>
                  <a:cubicBezTo>
                    <a:pt x="734" y="4894"/>
                    <a:pt x="932" y="5092"/>
                    <a:pt x="1178" y="5092"/>
                  </a:cubicBezTo>
                  <a:lnTo>
                    <a:pt x="3316" y="5092"/>
                  </a:lnTo>
                  <a:cubicBezTo>
                    <a:pt x="3463" y="5092"/>
                    <a:pt x="3582" y="4974"/>
                    <a:pt x="3582" y="4826"/>
                  </a:cubicBezTo>
                  <a:cubicBezTo>
                    <a:pt x="3582" y="4680"/>
                    <a:pt x="3463" y="4561"/>
                    <a:pt x="3316" y="4561"/>
                  </a:cubicBezTo>
                  <a:lnTo>
                    <a:pt x="1266" y="4561"/>
                  </a:lnTo>
                  <a:lnTo>
                    <a:pt x="1266" y="1932"/>
                  </a:lnTo>
                  <a:cubicBezTo>
                    <a:pt x="1668" y="1809"/>
                    <a:pt x="1962" y="1432"/>
                    <a:pt x="1962" y="987"/>
                  </a:cubicBezTo>
                  <a:cubicBezTo>
                    <a:pt x="1962" y="443"/>
                    <a:pt x="1521" y="1"/>
                    <a:pt x="9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9"/>
            <p:cNvSpPr/>
            <p:nvPr/>
          </p:nvSpPr>
          <p:spPr>
            <a:xfrm>
              <a:off x="6341561" y="3597515"/>
              <a:ext cx="306866" cy="65506"/>
            </a:xfrm>
            <a:custGeom>
              <a:avLst/>
              <a:gdLst/>
              <a:ahLst/>
              <a:cxnLst/>
              <a:rect l="l" t="t" r="r" b="b"/>
              <a:pathLst>
                <a:path w="9252" h="1975" extrusionOk="0">
                  <a:moveTo>
                    <a:pt x="996" y="532"/>
                  </a:moveTo>
                  <a:cubicBezTo>
                    <a:pt x="1241" y="532"/>
                    <a:pt x="1438" y="727"/>
                    <a:pt x="1444" y="976"/>
                  </a:cubicBezTo>
                  <a:cubicBezTo>
                    <a:pt x="1451" y="1226"/>
                    <a:pt x="1255" y="1436"/>
                    <a:pt x="1008" y="1443"/>
                  </a:cubicBezTo>
                  <a:lnTo>
                    <a:pt x="995" y="1443"/>
                  </a:lnTo>
                  <a:cubicBezTo>
                    <a:pt x="751" y="1443"/>
                    <a:pt x="554" y="1248"/>
                    <a:pt x="547" y="999"/>
                  </a:cubicBezTo>
                  <a:cubicBezTo>
                    <a:pt x="541" y="749"/>
                    <a:pt x="737" y="539"/>
                    <a:pt x="984" y="532"/>
                  </a:cubicBezTo>
                  <a:close/>
                  <a:moveTo>
                    <a:pt x="7012" y="532"/>
                  </a:moveTo>
                  <a:cubicBezTo>
                    <a:pt x="7257" y="532"/>
                    <a:pt x="7455" y="727"/>
                    <a:pt x="7461" y="976"/>
                  </a:cubicBezTo>
                  <a:cubicBezTo>
                    <a:pt x="7468" y="1226"/>
                    <a:pt x="7272" y="1436"/>
                    <a:pt x="7024" y="1443"/>
                  </a:cubicBezTo>
                  <a:lnTo>
                    <a:pt x="7012" y="1443"/>
                  </a:lnTo>
                  <a:cubicBezTo>
                    <a:pt x="6767" y="1443"/>
                    <a:pt x="6570" y="1248"/>
                    <a:pt x="6563" y="999"/>
                  </a:cubicBezTo>
                  <a:cubicBezTo>
                    <a:pt x="6556" y="749"/>
                    <a:pt x="6752" y="539"/>
                    <a:pt x="7000" y="532"/>
                  </a:cubicBezTo>
                  <a:close/>
                  <a:moveTo>
                    <a:pt x="996" y="0"/>
                  </a:moveTo>
                  <a:cubicBezTo>
                    <a:pt x="987" y="0"/>
                    <a:pt x="978" y="0"/>
                    <a:pt x="969" y="1"/>
                  </a:cubicBezTo>
                  <a:cubicBezTo>
                    <a:pt x="429" y="16"/>
                    <a:pt x="0" y="470"/>
                    <a:pt x="15" y="1014"/>
                  </a:cubicBezTo>
                  <a:cubicBezTo>
                    <a:pt x="29" y="1553"/>
                    <a:pt x="460" y="1975"/>
                    <a:pt x="995" y="1975"/>
                  </a:cubicBezTo>
                  <a:cubicBezTo>
                    <a:pt x="1004" y="1975"/>
                    <a:pt x="1013" y="1975"/>
                    <a:pt x="1022" y="1974"/>
                  </a:cubicBezTo>
                  <a:cubicBezTo>
                    <a:pt x="1462" y="1962"/>
                    <a:pt x="1827" y="1658"/>
                    <a:pt x="1940" y="1253"/>
                  </a:cubicBezTo>
                  <a:lnTo>
                    <a:pt x="6066" y="1253"/>
                  </a:lnTo>
                  <a:cubicBezTo>
                    <a:pt x="6180" y="1673"/>
                    <a:pt x="6558" y="1975"/>
                    <a:pt x="7011" y="1975"/>
                  </a:cubicBezTo>
                  <a:cubicBezTo>
                    <a:pt x="7020" y="1975"/>
                    <a:pt x="7030" y="1975"/>
                    <a:pt x="7039" y="1974"/>
                  </a:cubicBezTo>
                  <a:cubicBezTo>
                    <a:pt x="7478" y="1962"/>
                    <a:pt x="7843" y="1658"/>
                    <a:pt x="7957" y="1253"/>
                  </a:cubicBezTo>
                  <a:lnTo>
                    <a:pt x="8985" y="1253"/>
                  </a:lnTo>
                  <a:cubicBezTo>
                    <a:pt x="9131" y="1253"/>
                    <a:pt x="9250" y="1134"/>
                    <a:pt x="9250" y="988"/>
                  </a:cubicBezTo>
                  <a:cubicBezTo>
                    <a:pt x="9251" y="841"/>
                    <a:pt x="9132" y="722"/>
                    <a:pt x="8985" y="722"/>
                  </a:cubicBezTo>
                  <a:lnTo>
                    <a:pt x="7957" y="722"/>
                  </a:lnTo>
                  <a:cubicBezTo>
                    <a:pt x="7843" y="302"/>
                    <a:pt x="7465" y="0"/>
                    <a:pt x="7012" y="0"/>
                  </a:cubicBezTo>
                  <a:cubicBezTo>
                    <a:pt x="7003" y="0"/>
                    <a:pt x="6995" y="0"/>
                    <a:pt x="6985" y="1"/>
                  </a:cubicBezTo>
                  <a:cubicBezTo>
                    <a:pt x="6546" y="12"/>
                    <a:pt x="6180" y="316"/>
                    <a:pt x="6067" y="722"/>
                  </a:cubicBezTo>
                  <a:lnTo>
                    <a:pt x="1941" y="722"/>
                  </a:lnTo>
                  <a:cubicBezTo>
                    <a:pt x="1826" y="302"/>
                    <a:pt x="1449" y="0"/>
                    <a:pt x="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9"/>
            <p:cNvSpPr/>
            <p:nvPr/>
          </p:nvSpPr>
          <p:spPr>
            <a:xfrm>
              <a:off x="6342025" y="3270682"/>
              <a:ext cx="65108" cy="65506"/>
            </a:xfrm>
            <a:custGeom>
              <a:avLst/>
              <a:gdLst/>
              <a:ahLst/>
              <a:cxnLst/>
              <a:rect l="l" t="t" r="r" b="b"/>
              <a:pathLst>
                <a:path w="1963" h="1975" extrusionOk="0">
                  <a:moveTo>
                    <a:pt x="982" y="532"/>
                  </a:moveTo>
                  <a:cubicBezTo>
                    <a:pt x="1230" y="532"/>
                    <a:pt x="1431" y="737"/>
                    <a:pt x="1431" y="987"/>
                  </a:cubicBezTo>
                  <a:cubicBezTo>
                    <a:pt x="1431" y="1239"/>
                    <a:pt x="1230" y="1443"/>
                    <a:pt x="982" y="1443"/>
                  </a:cubicBezTo>
                  <a:cubicBezTo>
                    <a:pt x="734" y="1443"/>
                    <a:pt x="533" y="1239"/>
                    <a:pt x="533" y="987"/>
                  </a:cubicBezTo>
                  <a:cubicBezTo>
                    <a:pt x="533" y="737"/>
                    <a:pt x="734" y="532"/>
                    <a:pt x="982" y="532"/>
                  </a:cubicBezTo>
                  <a:close/>
                  <a:moveTo>
                    <a:pt x="982" y="1"/>
                  </a:moveTo>
                  <a:cubicBezTo>
                    <a:pt x="441" y="1"/>
                    <a:pt x="1" y="444"/>
                    <a:pt x="1" y="987"/>
                  </a:cubicBezTo>
                  <a:cubicBezTo>
                    <a:pt x="1" y="1532"/>
                    <a:pt x="441" y="1975"/>
                    <a:pt x="982" y="1975"/>
                  </a:cubicBezTo>
                  <a:cubicBezTo>
                    <a:pt x="1522" y="1975"/>
                    <a:pt x="1963" y="1532"/>
                    <a:pt x="1963" y="987"/>
                  </a:cubicBezTo>
                  <a:cubicBezTo>
                    <a:pt x="1963" y="443"/>
                    <a:pt x="1522"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1" name="Google Shape;2121;p59"/>
          <p:cNvGrpSpPr/>
          <p:nvPr/>
        </p:nvGrpSpPr>
        <p:grpSpPr>
          <a:xfrm>
            <a:off x="5285601" y="2447393"/>
            <a:ext cx="484249" cy="536704"/>
            <a:chOff x="2645541" y="4001992"/>
            <a:chExt cx="543184" cy="602023"/>
          </a:xfrm>
        </p:grpSpPr>
        <p:sp>
          <p:nvSpPr>
            <p:cNvPr id="2122" name="Google Shape;2122;p59"/>
            <p:cNvSpPr/>
            <p:nvPr/>
          </p:nvSpPr>
          <p:spPr>
            <a:xfrm>
              <a:off x="2709819" y="4234132"/>
              <a:ext cx="74527" cy="54262"/>
            </a:xfrm>
            <a:custGeom>
              <a:avLst/>
              <a:gdLst/>
              <a:ahLst/>
              <a:cxnLst/>
              <a:rect l="l" t="t" r="r" b="b"/>
              <a:pathLst>
                <a:path w="2247" h="1636" extrusionOk="0">
                  <a:moveTo>
                    <a:pt x="1898" y="0"/>
                  </a:moveTo>
                  <a:cubicBezTo>
                    <a:pt x="1671" y="0"/>
                    <a:pt x="1447" y="39"/>
                    <a:pt x="1232" y="116"/>
                  </a:cubicBezTo>
                  <a:cubicBezTo>
                    <a:pt x="688" y="312"/>
                    <a:pt x="259" y="734"/>
                    <a:pt x="53" y="1275"/>
                  </a:cubicBezTo>
                  <a:cubicBezTo>
                    <a:pt x="1" y="1412"/>
                    <a:pt x="69" y="1566"/>
                    <a:pt x="207" y="1618"/>
                  </a:cubicBezTo>
                  <a:cubicBezTo>
                    <a:pt x="238" y="1630"/>
                    <a:pt x="270" y="1636"/>
                    <a:pt x="301" y="1636"/>
                  </a:cubicBezTo>
                  <a:cubicBezTo>
                    <a:pt x="408" y="1636"/>
                    <a:pt x="509" y="1570"/>
                    <a:pt x="550" y="1464"/>
                  </a:cubicBezTo>
                  <a:cubicBezTo>
                    <a:pt x="701" y="1068"/>
                    <a:pt x="1014" y="760"/>
                    <a:pt x="1411" y="617"/>
                  </a:cubicBezTo>
                  <a:cubicBezTo>
                    <a:pt x="1569" y="560"/>
                    <a:pt x="1732" y="532"/>
                    <a:pt x="1898" y="532"/>
                  </a:cubicBezTo>
                  <a:cubicBezTo>
                    <a:pt x="1920" y="532"/>
                    <a:pt x="1941" y="532"/>
                    <a:pt x="1963" y="533"/>
                  </a:cubicBezTo>
                  <a:cubicBezTo>
                    <a:pt x="1966" y="533"/>
                    <a:pt x="1970" y="533"/>
                    <a:pt x="1974" y="533"/>
                  </a:cubicBezTo>
                  <a:cubicBezTo>
                    <a:pt x="2115" y="533"/>
                    <a:pt x="2234" y="422"/>
                    <a:pt x="2240" y="279"/>
                  </a:cubicBezTo>
                  <a:cubicBezTo>
                    <a:pt x="2246" y="133"/>
                    <a:pt x="2133" y="8"/>
                    <a:pt x="1986" y="2"/>
                  </a:cubicBezTo>
                  <a:cubicBezTo>
                    <a:pt x="1957" y="1"/>
                    <a:pt x="1927" y="0"/>
                    <a:pt x="1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9"/>
            <p:cNvSpPr/>
            <p:nvPr/>
          </p:nvSpPr>
          <p:spPr>
            <a:xfrm>
              <a:off x="2862721" y="4064115"/>
              <a:ext cx="251144" cy="228922"/>
            </a:xfrm>
            <a:custGeom>
              <a:avLst/>
              <a:gdLst/>
              <a:ahLst/>
              <a:cxnLst/>
              <a:rect l="l" t="t" r="r" b="b"/>
              <a:pathLst>
                <a:path w="7572" h="6902" extrusionOk="0">
                  <a:moveTo>
                    <a:pt x="5880" y="2326"/>
                  </a:moveTo>
                  <a:cubicBezTo>
                    <a:pt x="6519" y="2326"/>
                    <a:pt x="7040" y="2847"/>
                    <a:pt x="7040" y="3487"/>
                  </a:cubicBezTo>
                  <a:cubicBezTo>
                    <a:pt x="7040" y="3749"/>
                    <a:pt x="6953" y="3991"/>
                    <a:pt x="6806" y="4185"/>
                  </a:cubicBezTo>
                  <a:lnTo>
                    <a:pt x="6806" y="3553"/>
                  </a:lnTo>
                  <a:cubicBezTo>
                    <a:pt x="6806" y="3049"/>
                    <a:pt x="6396" y="2639"/>
                    <a:pt x="5893" y="2639"/>
                  </a:cubicBezTo>
                  <a:cubicBezTo>
                    <a:pt x="5389" y="2639"/>
                    <a:pt x="4979" y="3049"/>
                    <a:pt x="4979" y="3553"/>
                  </a:cubicBezTo>
                  <a:lnTo>
                    <a:pt x="4979" y="4218"/>
                  </a:lnTo>
                  <a:cubicBezTo>
                    <a:pt x="4817" y="4019"/>
                    <a:pt x="4719" y="3765"/>
                    <a:pt x="4719" y="3487"/>
                  </a:cubicBezTo>
                  <a:cubicBezTo>
                    <a:pt x="4719" y="2847"/>
                    <a:pt x="5239" y="2326"/>
                    <a:pt x="5880" y="2326"/>
                  </a:cubicBezTo>
                  <a:close/>
                  <a:moveTo>
                    <a:pt x="4714" y="4713"/>
                  </a:moveTo>
                  <a:cubicBezTo>
                    <a:pt x="4796" y="4790"/>
                    <a:pt x="4885" y="4859"/>
                    <a:pt x="4979" y="4919"/>
                  </a:cubicBezTo>
                  <a:lnTo>
                    <a:pt x="4979" y="5676"/>
                  </a:lnTo>
                  <a:lnTo>
                    <a:pt x="4714" y="5676"/>
                  </a:lnTo>
                  <a:lnTo>
                    <a:pt x="4714" y="4713"/>
                  </a:lnTo>
                  <a:close/>
                  <a:moveTo>
                    <a:pt x="1710" y="1"/>
                  </a:moveTo>
                  <a:cubicBezTo>
                    <a:pt x="1207" y="1"/>
                    <a:pt x="797" y="410"/>
                    <a:pt x="797" y="914"/>
                  </a:cubicBezTo>
                  <a:lnTo>
                    <a:pt x="797" y="5676"/>
                  </a:lnTo>
                  <a:lnTo>
                    <a:pt x="532" y="5676"/>
                  </a:lnTo>
                  <a:lnTo>
                    <a:pt x="532" y="4048"/>
                  </a:lnTo>
                  <a:cubicBezTo>
                    <a:pt x="532" y="3901"/>
                    <a:pt x="413" y="3782"/>
                    <a:pt x="267" y="3782"/>
                  </a:cubicBezTo>
                  <a:cubicBezTo>
                    <a:pt x="120" y="3782"/>
                    <a:pt x="1" y="3901"/>
                    <a:pt x="1" y="4048"/>
                  </a:cubicBezTo>
                  <a:lnTo>
                    <a:pt x="1" y="5942"/>
                  </a:lnTo>
                  <a:cubicBezTo>
                    <a:pt x="1" y="6089"/>
                    <a:pt x="120" y="6208"/>
                    <a:pt x="267" y="6208"/>
                  </a:cubicBezTo>
                  <a:lnTo>
                    <a:pt x="1063" y="6208"/>
                  </a:lnTo>
                  <a:cubicBezTo>
                    <a:pt x="1210" y="6208"/>
                    <a:pt x="1328" y="6089"/>
                    <a:pt x="1328" y="5942"/>
                  </a:cubicBezTo>
                  <a:lnTo>
                    <a:pt x="1328" y="914"/>
                  </a:lnTo>
                  <a:cubicBezTo>
                    <a:pt x="1328" y="704"/>
                    <a:pt x="1500" y="532"/>
                    <a:pt x="1710" y="532"/>
                  </a:cubicBezTo>
                  <a:cubicBezTo>
                    <a:pt x="1921" y="532"/>
                    <a:pt x="2092" y="704"/>
                    <a:pt x="2092" y="914"/>
                  </a:cubicBezTo>
                  <a:lnTo>
                    <a:pt x="2092" y="5942"/>
                  </a:lnTo>
                  <a:cubicBezTo>
                    <a:pt x="2092" y="6089"/>
                    <a:pt x="2210" y="6208"/>
                    <a:pt x="2357" y="6208"/>
                  </a:cubicBezTo>
                  <a:lnTo>
                    <a:pt x="3154" y="6208"/>
                  </a:lnTo>
                  <a:cubicBezTo>
                    <a:pt x="3301" y="6208"/>
                    <a:pt x="3420" y="6089"/>
                    <a:pt x="3420" y="5942"/>
                  </a:cubicBezTo>
                  <a:lnTo>
                    <a:pt x="3420" y="2183"/>
                  </a:lnTo>
                  <a:cubicBezTo>
                    <a:pt x="3420" y="1973"/>
                    <a:pt x="3591" y="1803"/>
                    <a:pt x="3802" y="1803"/>
                  </a:cubicBezTo>
                  <a:cubicBezTo>
                    <a:pt x="4012" y="1803"/>
                    <a:pt x="4183" y="1973"/>
                    <a:pt x="4183" y="2183"/>
                  </a:cubicBezTo>
                  <a:lnTo>
                    <a:pt x="4183" y="5942"/>
                  </a:lnTo>
                  <a:cubicBezTo>
                    <a:pt x="4183" y="6089"/>
                    <a:pt x="4302" y="6208"/>
                    <a:pt x="4448" y="6208"/>
                  </a:cubicBezTo>
                  <a:lnTo>
                    <a:pt x="5245" y="6208"/>
                  </a:lnTo>
                  <a:cubicBezTo>
                    <a:pt x="5392" y="6208"/>
                    <a:pt x="5511" y="6089"/>
                    <a:pt x="5511" y="5942"/>
                  </a:cubicBezTo>
                  <a:lnTo>
                    <a:pt x="5511" y="3553"/>
                  </a:lnTo>
                  <a:cubicBezTo>
                    <a:pt x="5511" y="3343"/>
                    <a:pt x="5683" y="3171"/>
                    <a:pt x="5892" y="3171"/>
                  </a:cubicBezTo>
                  <a:cubicBezTo>
                    <a:pt x="6103" y="3171"/>
                    <a:pt x="6274" y="3343"/>
                    <a:pt x="6274" y="3553"/>
                  </a:cubicBezTo>
                  <a:lnTo>
                    <a:pt x="6274" y="6635"/>
                  </a:lnTo>
                  <a:cubicBezTo>
                    <a:pt x="6274" y="6782"/>
                    <a:pt x="6393" y="6901"/>
                    <a:pt x="6540" y="6901"/>
                  </a:cubicBezTo>
                  <a:cubicBezTo>
                    <a:pt x="6687" y="6901"/>
                    <a:pt x="6806" y="6782"/>
                    <a:pt x="6806" y="6635"/>
                  </a:cubicBezTo>
                  <a:lnTo>
                    <a:pt x="6806" y="4903"/>
                  </a:lnTo>
                  <a:cubicBezTo>
                    <a:pt x="7267" y="4600"/>
                    <a:pt x="7572" y="4079"/>
                    <a:pt x="7572" y="3487"/>
                  </a:cubicBezTo>
                  <a:cubicBezTo>
                    <a:pt x="7572" y="2554"/>
                    <a:pt x="6813" y="1794"/>
                    <a:pt x="5880" y="1794"/>
                  </a:cubicBezTo>
                  <a:cubicBezTo>
                    <a:pt x="5428" y="1794"/>
                    <a:pt x="5018" y="1972"/>
                    <a:pt x="4714" y="2260"/>
                  </a:cubicBezTo>
                  <a:lnTo>
                    <a:pt x="4714" y="2183"/>
                  </a:lnTo>
                  <a:cubicBezTo>
                    <a:pt x="4714" y="1680"/>
                    <a:pt x="4305" y="1271"/>
                    <a:pt x="3802" y="1271"/>
                  </a:cubicBezTo>
                  <a:cubicBezTo>
                    <a:pt x="3299" y="1271"/>
                    <a:pt x="2889" y="1680"/>
                    <a:pt x="2889" y="2183"/>
                  </a:cubicBezTo>
                  <a:lnTo>
                    <a:pt x="2889" y="5676"/>
                  </a:lnTo>
                  <a:lnTo>
                    <a:pt x="2624" y="5676"/>
                  </a:lnTo>
                  <a:lnTo>
                    <a:pt x="2624" y="914"/>
                  </a:lnTo>
                  <a:cubicBezTo>
                    <a:pt x="2624" y="410"/>
                    <a:pt x="2214" y="1"/>
                    <a:pt x="1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9"/>
            <p:cNvSpPr/>
            <p:nvPr/>
          </p:nvSpPr>
          <p:spPr>
            <a:xfrm>
              <a:off x="2663783" y="4098775"/>
              <a:ext cx="424677" cy="441260"/>
            </a:xfrm>
            <a:custGeom>
              <a:avLst/>
              <a:gdLst/>
              <a:ahLst/>
              <a:cxnLst/>
              <a:rect l="l" t="t" r="r" b="b"/>
              <a:pathLst>
                <a:path w="12804" h="13304" extrusionOk="0">
                  <a:moveTo>
                    <a:pt x="3290" y="3672"/>
                  </a:moveTo>
                  <a:cubicBezTo>
                    <a:pt x="3637" y="3672"/>
                    <a:pt x="3982" y="3749"/>
                    <a:pt x="4305" y="3900"/>
                  </a:cubicBezTo>
                  <a:cubicBezTo>
                    <a:pt x="4447" y="3968"/>
                    <a:pt x="4581" y="4048"/>
                    <a:pt x="4704" y="4139"/>
                  </a:cubicBezTo>
                  <a:lnTo>
                    <a:pt x="4704" y="4679"/>
                  </a:lnTo>
                  <a:cubicBezTo>
                    <a:pt x="4693" y="4667"/>
                    <a:pt x="4681" y="4655"/>
                    <a:pt x="4670" y="4643"/>
                  </a:cubicBezTo>
                  <a:cubicBezTo>
                    <a:pt x="4618" y="4593"/>
                    <a:pt x="4551" y="4568"/>
                    <a:pt x="4484" y="4568"/>
                  </a:cubicBezTo>
                  <a:cubicBezTo>
                    <a:pt x="4415" y="4568"/>
                    <a:pt x="4346" y="4595"/>
                    <a:pt x="4294" y="4648"/>
                  </a:cubicBezTo>
                  <a:cubicBezTo>
                    <a:pt x="4192" y="4754"/>
                    <a:pt x="4194" y="4922"/>
                    <a:pt x="4299" y="5025"/>
                  </a:cubicBezTo>
                  <a:cubicBezTo>
                    <a:pt x="4456" y="5178"/>
                    <a:pt x="4575" y="5360"/>
                    <a:pt x="4649" y="5569"/>
                  </a:cubicBezTo>
                  <a:cubicBezTo>
                    <a:pt x="4657" y="5589"/>
                    <a:pt x="4664" y="5610"/>
                    <a:pt x="4670" y="5630"/>
                  </a:cubicBezTo>
                  <a:lnTo>
                    <a:pt x="4320" y="5280"/>
                  </a:lnTo>
                  <a:cubicBezTo>
                    <a:pt x="4087" y="5047"/>
                    <a:pt x="3778" y="4919"/>
                    <a:pt x="3448" y="4919"/>
                  </a:cubicBezTo>
                  <a:cubicBezTo>
                    <a:pt x="3120" y="4919"/>
                    <a:pt x="2810" y="5047"/>
                    <a:pt x="2578" y="5280"/>
                  </a:cubicBezTo>
                  <a:cubicBezTo>
                    <a:pt x="2097" y="5761"/>
                    <a:pt x="2097" y="6542"/>
                    <a:pt x="2578" y="7023"/>
                  </a:cubicBezTo>
                  <a:lnTo>
                    <a:pt x="3035" y="7482"/>
                  </a:lnTo>
                  <a:cubicBezTo>
                    <a:pt x="2912" y="7459"/>
                    <a:pt x="2790" y="7421"/>
                    <a:pt x="2673" y="7366"/>
                  </a:cubicBezTo>
                  <a:cubicBezTo>
                    <a:pt x="2323" y="7201"/>
                    <a:pt x="2058" y="6911"/>
                    <a:pt x="1929" y="6547"/>
                  </a:cubicBezTo>
                  <a:cubicBezTo>
                    <a:pt x="1889" y="6439"/>
                    <a:pt x="1787" y="6372"/>
                    <a:pt x="1677" y="6372"/>
                  </a:cubicBezTo>
                  <a:cubicBezTo>
                    <a:pt x="1648" y="6372"/>
                    <a:pt x="1617" y="6377"/>
                    <a:pt x="1588" y="6387"/>
                  </a:cubicBezTo>
                  <a:cubicBezTo>
                    <a:pt x="1450" y="6437"/>
                    <a:pt x="1378" y="6589"/>
                    <a:pt x="1428" y="6728"/>
                  </a:cubicBezTo>
                  <a:cubicBezTo>
                    <a:pt x="1606" y="7224"/>
                    <a:pt x="1968" y="7621"/>
                    <a:pt x="2446" y="7847"/>
                  </a:cubicBezTo>
                  <a:cubicBezTo>
                    <a:pt x="2715" y="7973"/>
                    <a:pt x="3002" y="8037"/>
                    <a:pt x="3289" y="8037"/>
                  </a:cubicBezTo>
                  <a:cubicBezTo>
                    <a:pt x="3382" y="8037"/>
                    <a:pt x="3477" y="8030"/>
                    <a:pt x="3570" y="8016"/>
                  </a:cubicBezTo>
                  <a:lnTo>
                    <a:pt x="3913" y="8360"/>
                  </a:lnTo>
                  <a:cubicBezTo>
                    <a:pt x="3706" y="8416"/>
                    <a:pt x="3497" y="8443"/>
                    <a:pt x="3290" y="8443"/>
                  </a:cubicBezTo>
                  <a:cubicBezTo>
                    <a:pt x="2313" y="8443"/>
                    <a:pt x="1394" y="7837"/>
                    <a:pt x="1045" y="6866"/>
                  </a:cubicBezTo>
                  <a:cubicBezTo>
                    <a:pt x="599" y="5628"/>
                    <a:pt x="1244" y="4260"/>
                    <a:pt x="2481" y="3814"/>
                  </a:cubicBezTo>
                  <a:cubicBezTo>
                    <a:pt x="2745" y="3719"/>
                    <a:pt x="3018" y="3672"/>
                    <a:pt x="3290" y="3672"/>
                  </a:cubicBezTo>
                  <a:close/>
                  <a:moveTo>
                    <a:pt x="5618" y="1"/>
                  </a:moveTo>
                  <a:cubicBezTo>
                    <a:pt x="5114" y="1"/>
                    <a:pt x="4704" y="410"/>
                    <a:pt x="4704" y="915"/>
                  </a:cubicBezTo>
                  <a:lnTo>
                    <a:pt x="4704" y="1370"/>
                  </a:lnTo>
                  <a:lnTo>
                    <a:pt x="3798" y="550"/>
                  </a:lnTo>
                  <a:cubicBezTo>
                    <a:pt x="3676" y="440"/>
                    <a:pt x="3476" y="363"/>
                    <a:pt x="3311" y="363"/>
                  </a:cubicBezTo>
                  <a:lnTo>
                    <a:pt x="813" y="363"/>
                  </a:lnTo>
                  <a:cubicBezTo>
                    <a:pt x="666" y="363"/>
                    <a:pt x="547" y="482"/>
                    <a:pt x="547" y="629"/>
                  </a:cubicBezTo>
                  <a:cubicBezTo>
                    <a:pt x="547" y="776"/>
                    <a:pt x="666" y="894"/>
                    <a:pt x="813" y="894"/>
                  </a:cubicBezTo>
                  <a:lnTo>
                    <a:pt x="3311" y="894"/>
                  </a:lnTo>
                  <a:cubicBezTo>
                    <a:pt x="3342" y="894"/>
                    <a:pt x="3417" y="924"/>
                    <a:pt x="3441" y="944"/>
                  </a:cubicBezTo>
                  <a:lnTo>
                    <a:pt x="4704" y="2087"/>
                  </a:lnTo>
                  <a:lnTo>
                    <a:pt x="4704" y="3509"/>
                  </a:lnTo>
                  <a:cubicBezTo>
                    <a:pt x="4647" y="3477"/>
                    <a:pt x="4590" y="3448"/>
                    <a:pt x="4531" y="3420"/>
                  </a:cubicBezTo>
                  <a:cubicBezTo>
                    <a:pt x="4137" y="3234"/>
                    <a:pt x="3715" y="3140"/>
                    <a:pt x="3291" y="3140"/>
                  </a:cubicBezTo>
                  <a:cubicBezTo>
                    <a:pt x="2958" y="3140"/>
                    <a:pt x="2624" y="3198"/>
                    <a:pt x="2301" y="3314"/>
                  </a:cubicBezTo>
                  <a:cubicBezTo>
                    <a:pt x="788" y="3858"/>
                    <a:pt x="0" y="5532"/>
                    <a:pt x="545" y="7045"/>
                  </a:cubicBezTo>
                  <a:cubicBezTo>
                    <a:pt x="972" y="8234"/>
                    <a:pt x="2096" y="8976"/>
                    <a:pt x="3292" y="8976"/>
                  </a:cubicBezTo>
                  <a:cubicBezTo>
                    <a:pt x="3619" y="8976"/>
                    <a:pt x="3951" y="8920"/>
                    <a:pt x="4276" y="8803"/>
                  </a:cubicBezTo>
                  <a:cubicBezTo>
                    <a:pt x="4295" y="8796"/>
                    <a:pt x="4315" y="8789"/>
                    <a:pt x="4334" y="8780"/>
                  </a:cubicBezTo>
                  <a:lnTo>
                    <a:pt x="4714" y="9160"/>
                  </a:lnTo>
                  <a:cubicBezTo>
                    <a:pt x="4810" y="10265"/>
                    <a:pt x="5607" y="11180"/>
                    <a:pt x="6677" y="11431"/>
                  </a:cubicBezTo>
                  <a:lnTo>
                    <a:pt x="6677" y="12844"/>
                  </a:lnTo>
                  <a:cubicBezTo>
                    <a:pt x="6677" y="13097"/>
                    <a:pt x="6884" y="13303"/>
                    <a:pt x="7136" y="13303"/>
                  </a:cubicBezTo>
                  <a:lnTo>
                    <a:pt x="10373" y="13303"/>
                  </a:lnTo>
                  <a:cubicBezTo>
                    <a:pt x="10625" y="13303"/>
                    <a:pt x="10832" y="13097"/>
                    <a:pt x="10832" y="12844"/>
                  </a:cubicBezTo>
                  <a:lnTo>
                    <a:pt x="10832" y="11431"/>
                  </a:lnTo>
                  <a:cubicBezTo>
                    <a:pt x="11970" y="11162"/>
                    <a:pt x="12804" y="10128"/>
                    <a:pt x="12804" y="8938"/>
                  </a:cubicBezTo>
                  <a:lnTo>
                    <a:pt x="12804" y="7256"/>
                  </a:lnTo>
                  <a:cubicBezTo>
                    <a:pt x="12804" y="7109"/>
                    <a:pt x="12685" y="6991"/>
                    <a:pt x="12538" y="6991"/>
                  </a:cubicBezTo>
                  <a:cubicBezTo>
                    <a:pt x="12391" y="6991"/>
                    <a:pt x="12272" y="7109"/>
                    <a:pt x="12272" y="7256"/>
                  </a:cubicBezTo>
                  <a:lnTo>
                    <a:pt x="12272" y="8938"/>
                  </a:lnTo>
                  <a:cubicBezTo>
                    <a:pt x="12272" y="9943"/>
                    <a:pt x="11523" y="10807"/>
                    <a:pt x="10529" y="10947"/>
                  </a:cubicBezTo>
                  <a:cubicBezTo>
                    <a:pt x="10397" y="10965"/>
                    <a:pt x="10300" y="11077"/>
                    <a:pt x="10300" y="11210"/>
                  </a:cubicBezTo>
                  <a:lnTo>
                    <a:pt x="10300" y="12771"/>
                  </a:lnTo>
                  <a:lnTo>
                    <a:pt x="7209" y="12771"/>
                  </a:lnTo>
                  <a:lnTo>
                    <a:pt x="7209" y="11211"/>
                  </a:lnTo>
                  <a:cubicBezTo>
                    <a:pt x="7209" y="11077"/>
                    <a:pt x="7112" y="10965"/>
                    <a:pt x="6980" y="10947"/>
                  </a:cubicBezTo>
                  <a:cubicBezTo>
                    <a:pt x="6015" y="10811"/>
                    <a:pt x="5282" y="10005"/>
                    <a:pt x="5238" y="9031"/>
                  </a:cubicBezTo>
                  <a:cubicBezTo>
                    <a:pt x="5236" y="8965"/>
                    <a:pt x="5208" y="8902"/>
                    <a:pt x="5161" y="8855"/>
                  </a:cubicBezTo>
                  <a:lnTo>
                    <a:pt x="2952" y="6647"/>
                  </a:lnTo>
                  <a:cubicBezTo>
                    <a:pt x="2679" y="6374"/>
                    <a:pt x="2679" y="5929"/>
                    <a:pt x="2952" y="5656"/>
                  </a:cubicBezTo>
                  <a:cubicBezTo>
                    <a:pt x="3085" y="5524"/>
                    <a:pt x="3261" y="5451"/>
                    <a:pt x="3448" y="5451"/>
                  </a:cubicBezTo>
                  <a:cubicBezTo>
                    <a:pt x="3635" y="5451"/>
                    <a:pt x="3812" y="5524"/>
                    <a:pt x="3943" y="5656"/>
                  </a:cubicBezTo>
                  <a:lnTo>
                    <a:pt x="4782" y="6495"/>
                  </a:lnTo>
                  <a:cubicBezTo>
                    <a:pt x="4833" y="6546"/>
                    <a:pt x="4901" y="6573"/>
                    <a:pt x="4970" y="6573"/>
                  </a:cubicBezTo>
                  <a:cubicBezTo>
                    <a:pt x="5004" y="6573"/>
                    <a:pt x="5039" y="6566"/>
                    <a:pt x="5071" y="6552"/>
                  </a:cubicBezTo>
                  <a:cubicBezTo>
                    <a:pt x="5171" y="6511"/>
                    <a:pt x="5236" y="6414"/>
                    <a:pt x="5236" y="6307"/>
                  </a:cubicBezTo>
                  <a:lnTo>
                    <a:pt x="5236" y="2568"/>
                  </a:lnTo>
                  <a:lnTo>
                    <a:pt x="5399" y="2716"/>
                  </a:lnTo>
                  <a:cubicBezTo>
                    <a:pt x="5449" y="2762"/>
                    <a:pt x="5514" y="2784"/>
                    <a:pt x="5578" y="2784"/>
                  </a:cubicBezTo>
                  <a:cubicBezTo>
                    <a:pt x="5650" y="2784"/>
                    <a:pt x="5722" y="2755"/>
                    <a:pt x="5775" y="2697"/>
                  </a:cubicBezTo>
                  <a:cubicBezTo>
                    <a:pt x="5873" y="2588"/>
                    <a:pt x="5864" y="2420"/>
                    <a:pt x="5755" y="2321"/>
                  </a:cubicBezTo>
                  <a:lnTo>
                    <a:pt x="5236" y="1851"/>
                  </a:lnTo>
                  <a:lnTo>
                    <a:pt x="5236" y="915"/>
                  </a:lnTo>
                  <a:cubicBezTo>
                    <a:pt x="5236" y="704"/>
                    <a:pt x="5407" y="533"/>
                    <a:pt x="5618" y="533"/>
                  </a:cubicBezTo>
                  <a:cubicBezTo>
                    <a:pt x="5828" y="533"/>
                    <a:pt x="5999" y="704"/>
                    <a:pt x="5999" y="915"/>
                  </a:cubicBezTo>
                  <a:lnTo>
                    <a:pt x="5999" y="1442"/>
                  </a:lnTo>
                  <a:cubicBezTo>
                    <a:pt x="5999" y="1589"/>
                    <a:pt x="6118" y="1708"/>
                    <a:pt x="6265" y="1708"/>
                  </a:cubicBezTo>
                  <a:cubicBezTo>
                    <a:pt x="6411" y="1708"/>
                    <a:pt x="6530" y="1589"/>
                    <a:pt x="6530" y="1442"/>
                  </a:cubicBezTo>
                  <a:lnTo>
                    <a:pt x="6530" y="915"/>
                  </a:lnTo>
                  <a:cubicBezTo>
                    <a:pt x="6530" y="410"/>
                    <a:pt x="6121" y="1"/>
                    <a:pt x="5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9"/>
            <p:cNvSpPr/>
            <p:nvPr/>
          </p:nvSpPr>
          <p:spPr>
            <a:xfrm>
              <a:off x="2854098" y="4319140"/>
              <a:ext cx="82056" cy="105605"/>
            </a:xfrm>
            <a:custGeom>
              <a:avLst/>
              <a:gdLst/>
              <a:ahLst/>
              <a:cxnLst/>
              <a:rect l="l" t="t" r="r" b="b"/>
              <a:pathLst>
                <a:path w="2474" h="3184" extrusionOk="0">
                  <a:moveTo>
                    <a:pt x="267" y="1"/>
                  </a:moveTo>
                  <a:cubicBezTo>
                    <a:pt x="120" y="1"/>
                    <a:pt x="1" y="120"/>
                    <a:pt x="1" y="267"/>
                  </a:cubicBezTo>
                  <a:cubicBezTo>
                    <a:pt x="1" y="413"/>
                    <a:pt x="120" y="532"/>
                    <a:pt x="267" y="532"/>
                  </a:cubicBezTo>
                  <a:lnTo>
                    <a:pt x="1011" y="532"/>
                  </a:lnTo>
                  <a:cubicBezTo>
                    <a:pt x="1525" y="532"/>
                    <a:pt x="1941" y="950"/>
                    <a:pt x="1941" y="1463"/>
                  </a:cubicBezTo>
                  <a:lnTo>
                    <a:pt x="1941" y="2918"/>
                  </a:lnTo>
                  <a:cubicBezTo>
                    <a:pt x="1941" y="3065"/>
                    <a:pt x="2061" y="3184"/>
                    <a:pt x="2207" y="3184"/>
                  </a:cubicBezTo>
                  <a:cubicBezTo>
                    <a:pt x="2354" y="3184"/>
                    <a:pt x="2473" y="3065"/>
                    <a:pt x="2473" y="2918"/>
                  </a:cubicBezTo>
                  <a:lnTo>
                    <a:pt x="2473" y="1463"/>
                  </a:lnTo>
                  <a:cubicBezTo>
                    <a:pt x="2473" y="656"/>
                    <a:pt x="1817" y="1"/>
                    <a:pt x="1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9"/>
            <p:cNvSpPr/>
            <p:nvPr/>
          </p:nvSpPr>
          <p:spPr>
            <a:xfrm>
              <a:off x="2645541" y="4001992"/>
              <a:ext cx="189884" cy="189884"/>
            </a:xfrm>
            <a:custGeom>
              <a:avLst/>
              <a:gdLst/>
              <a:ahLst/>
              <a:cxnLst/>
              <a:rect l="l" t="t" r="r" b="b"/>
              <a:pathLst>
                <a:path w="5725" h="5725" extrusionOk="0">
                  <a:moveTo>
                    <a:pt x="266" y="1"/>
                  </a:moveTo>
                  <a:cubicBezTo>
                    <a:pt x="119" y="1"/>
                    <a:pt x="0" y="120"/>
                    <a:pt x="0" y="267"/>
                  </a:cubicBezTo>
                  <a:lnTo>
                    <a:pt x="0" y="5459"/>
                  </a:lnTo>
                  <a:cubicBezTo>
                    <a:pt x="0" y="5606"/>
                    <a:pt x="119" y="5725"/>
                    <a:pt x="266" y="5725"/>
                  </a:cubicBezTo>
                  <a:cubicBezTo>
                    <a:pt x="413" y="5725"/>
                    <a:pt x="532" y="5606"/>
                    <a:pt x="532" y="5459"/>
                  </a:cubicBezTo>
                  <a:lnTo>
                    <a:pt x="532" y="533"/>
                  </a:lnTo>
                  <a:lnTo>
                    <a:pt x="5458" y="533"/>
                  </a:lnTo>
                  <a:cubicBezTo>
                    <a:pt x="5605" y="533"/>
                    <a:pt x="5724" y="414"/>
                    <a:pt x="5724" y="267"/>
                  </a:cubicBezTo>
                  <a:cubicBezTo>
                    <a:pt x="5724" y="120"/>
                    <a:pt x="5605" y="1"/>
                    <a:pt x="5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9"/>
            <p:cNvSpPr/>
            <p:nvPr/>
          </p:nvSpPr>
          <p:spPr>
            <a:xfrm>
              <a:off x="2645541" y="4414098"/>
              <a:ext cx="189884" cy="189917"/>
            </a:xfrm>
            <a:custGeom>
              <a:avLst/>
              <a:gdLst/>
              <a:ahLst/>
              <a:cxnLst/>
              <a:rect l="l" t="t" r="r" b="b"/>
              <a:pathLst>
                <a:path w="5725" h="5726" extrusionOk="0">
                  <a:moveTo>
                    <a:pt x="266" y="0"/>
                  </a:moveTo>
                  <a:cubicBezTo>
                    <a:pt x="119" y="0"/>
                    <a:pt x="0" y="120"/>
                    <a:pt x="0" y="266"/>
                  </a:cubicBezTo>
                  <a:lnTo>
                    <a:pt x="0" y="5460"/>
                  </a:lnTo>
                  <a:cubicBezTo>
                    <a:pt x="0" y="5606"/>
                    <a:pt x="119" y="5726"/>
                    <a:pt x="266" y="5726"/>
                  </a:cubicBezTo>
                  <a:lnTo>
                    <a:pt x="5458" y="5726"/>
                  </a:lnTo>
                  <a:cubicBezTo>
                    <a:pt x="5605" y="5726"/>
                    <a:pt x="5724" y="5606"/>
                    <a:pt x="5724" y="5460"/>
                  </a:cubicBezTo>
                  <a:cubicBezTo>
                    <a:pt x="5724" y="5312"/>
                    <a:pt x="5605" y="5194"/>
                    <a:pt x="5458" y="5194"/>
                  </a:cubicBezTo>
                  <a:lnTo>
                    <a:pt x="532" y="5194"/>
                  </a:lnTo>
                  <a:lnTo>
                    <a:pt x="532" y="266"/>
                  </a:lnTo>
                  <a:cubicBezTo>
                    <a:pt x="532" y="120"/>
                    <a:pt x="413"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9"/>
            <p:cNvSpPr/>
            <p:nvPr/>
          </p:nvSpPr>
          <p:spPr>
            <a:xfrm>
              <a:off x="2998841" y="4001992"/>
              <a:ext cx="189884" cy="189884"/>
            </a:xfrm>
            <a:custGeom>
              <a:avLst/>
              <a:gdLst/>
              <a:ahLst/>
              <a:cxnLst/>
              <a:rect l="l" t="t" r="r" b="b"/>
              <a:pathLst>
                <a:path w="5725" h="5725" extrusionOk="0">
                  <a:moveTo>
                    <a:pt x="266" y="1"/>
                  </a:moveTo>
                  <a:cubicBezTo>
                    <a:pt x="120" y="1"/>
                    <a:pt x="1" y="120"/>
                    <a:pt x="1" y="267"/>
                  </a:cubicBezTo>
                  <a:cubicBezTo>
                    <a:pt x="1" y="413"/>
                    <a:pt x="120" y="532"/>
                    <a:pt x="266" y="532"/>
                  </a:cubicBezTo>
                  <a:lnTo>
                    <a:pt x="5194" y="532"/>
                  </a:lnTo>
                  <a:lnTo>
                    <a:pt x="5194" y="5459"/>
                  </a:lnTo>
                  <a:cubicBezTo>
                    <a:pt x="5194" y="5606"/>
                    <a:pt x="5312" y="5725"/>
                    <a:pt x="5459" y="5725"/>
                  </a:cubicBezTo>
                  <a:cubicBezTo>
                    <a:pt x="5606" y="5725"/>
                    <a:pt x="5725" y="5606"/>
                    <a:pt x="5725" y="5459"/>
                  </a:cubicBezTo>
                  <a:lnTo>
                    <a:pt x="5725" y="266"/>
                  </a:lnTo>
                  <a:cubicBezTo>
                    <a:pt x="5725" y="120"/>
                    <a:pt x="5606" y="1"/>
                    <a:pt x="5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9"/>
            <p:cNvSpPr/>
            <p:nvPr/>
          </p:nvSpPr>
          <p:spPr>
            <a:xfrm>
              <a:off x="2998841" y="4414098"/>
              <a:ext cx="189884" cy="189884"/>
            </a:xfrm>
            <a:custGeom>
              <a:avLst/>
              <a:gdLst/>
              <a:ahLst/>
              <a:cxnLst/>
              <a:rect l="l" t="t" r="r" b="b"/>
              <a:pathLst>
                <a:path w="5725" h="5725" extrusionOk="0">
                  <a:moveTo>
                    <a:pt x="5459" y="0"/>
                  </a:moveTo>
                  <a:cubicBezTo>
                    <a:pt x="5312" y="0"/>
                    <a:pt x="5194" y="120"/>
                    <a:pt x="5194" y="266"/>
                  </a:cubicBezTo>
                  <a:lnTo>
                    <a:pt x="5194" y="5194"/>
                  </a:lnTo>
                  <a:lnTo>
                    <a:pt x="266" y="5194"/>
                  </a:lnTo>
                  <a:cubicBezTo>
                    <a:pt x="120" y="5194"/>
                    <a:pt x="1" y="5312"/>
                    <a:pt x="1" y="5460"/>
                  </a:cubicBezTo>
                  <a:cubicBezTo>
                    <a:pt x="1" y="5605"/>
                    <a:pt x="120" y="5725"/>
                    <a:pt x="266" y="5725"/>
                  </a:cubicBezTo>
                  <a:lnTo>
                    <a:pt x="5459" y="5725"/>
                  </a:lnTo>
                  <a:cubicBezTo>
                    <a:pt x="5606" y="5725"/>
                    <a:pt x="5725" y="5605"/>
                    <a:pt x="5725" y="5460"/>
                  </a:cubicBezTo>
                  <a:lnTo>
                    <a:pt x="5725" y="266"/>
                  </a:lnTo>
                  <a:cubicBezTo>
                    <a:pt x="5725" y="120"/>
                    <a:pt x="5606" y="0"/>
                    <a:pt x="5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9"/>
            <p:cNvSpPr/>
            <p:nvPr/>
          </p:nvSpPr>
          <p:spPr>
            <a:xfrm>
              <a:off x="3073136" y="4486967"/>
              <a:ext cx="77380" cy="17678"/>
            </a:xfrm>
            <a:custGeom>
              <a:avLst/>
              <a:gdLst/>
              <a:ahLst/>
              <a:cxnLst/>
              <a:rect l="l" t="t" r="r" b="b"/>
              <a:pathLst>
                <a:path w="2333" h="533" extrusionOk="0">
                  <a:moveTo>
                    <a:pt x="267" y="1"/>
                  </a:moveTo>
                  <a:cubicBezTo>
                    <a:pt x="120" y="1"/>
                    <a:pt x="1" y="120"/>
                    <a:pt x="1" y="267"/>
                  </a:cubicBezTo>
                  <a:cubicBezTo>
                    <a:pt x="1" y="413"/>
                    <a:pt x="120" y="533"/>
                    <a:pt x="267" y="533"/>
                  </a:cubicBezTo>
                  <a:lnTo>
                    <a:pt x="2067" y="533"/>
                  </a:lnTo>
                  <a:cubicBezTo>
                    <a:pt x="2213" y="533"/>
                    <a:pt x="2333" y="413"/>
                    <a:pt x="2333" y="267"/>
                  </a:cubicBezTo>
                  <a:cubicBezTo>
                    <a:pt x="2333" y="120"/>
                    <a:pt x="2213" y="1"/>
                    <a:pt x="2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9"/>
            <p:cNvSpPr/>
            <p:nvPr/>
          </p:nvSpPr>
          <p:spPr>
            <a:xfrm>
              <a:off x="3073136" y="4516851"/>
              <a:ext cx="77380" cy="17645"/>
            </a:xfrm>
            <a:custGeom>
              <a:avLst/>
              <a:gdLst/>
              <a:ahLst/>
              <a:cxnLst/>
              <a:rect l="l" t="t" r="r" b="b"/>
              <a:pathLst>
                <a:path w="2333" h="532" extrusionOk="0">
                  <a:moveTo>
                    <a:pt x="267" y="0"/>
                  </a:moveTo>
                  <a:cubicBezTo>
                    <a:pt x="120" y="0"/>
                    <a:pt x="1" y="119"/>
                    <a:pt x="1" y="266"/>
                  </a:cubicBezTo>
                  <a:cubicBezTo>
                    <a:pt x="1" y="413"/>
                    <a:pt x="120" y="532"/>
                    <a:pt x="267" y="532"/>
                  </a:cubicBezTo>
                  <a:lnTo>
                    <a:pt x="2067" y="532"/>
                  </a:lnTo>
                  <a:cubicBezTo>
                    <a:pt x="2213" y="532"/>
                    <a:pt x="2333" y="413"/>
                    <a:pt x="2333" y="266"/>
                  </a:cubicBezTo>
                  <a:cubicBezTo>
                    <a:pt x="2333" y="119"/>
                    <a:pt x="2213" y="0"/>
                    <a:pt x="2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9"/>
            <p:cNvSpPr/>
            <p:nvPr/>
          </p:nvSpPr>
          <p:spPr>
            <a:xfrm>
              <a:off x="3073136" y="4546702"/>
              <a:ext cx="77380" cy="17678"/>
            </a:xfrm>
            <a:custGeom>
              <a:avLst/>
              <a:gdLst/>
              <a:ahLst/>
              <a:cxnLst/>
              <a:rect l="l" t="t" r="r" b="b"/>
              <a:pathLst>
                <a:path w="2333" h="533" extrusionOk="0">
                  <a:moveTo>
                    <a:pt x="267" y="1"/>
                  </a:moveTo>
                  <a:cubicBezTo>
                    <a:pt x="120" y="1"/>
                    <a:pt x="1" y="120"/>
                    <a:pt x="1" y="266"/>
                  </a:cubicBezTo>
                  <a:cubicBezTo>
                    <a:pt x="1" y="413"/>
                    <a:pt x="120" y="532"/>
                    <a:pt x="267" y="532"/>
                  </a:cubicBezTo>
                  <a:lnTo>
                    <a:pt x="2067" y="532"/>
                  </a:lnTo>
                  <a:cubicBezTo>
                    <a:pt x="2213" y="532"/>
                    <a:pt x="2333" y="413"/>
                    <a:pt x="2333" y="266"/>
                  </a:cubicBezTo>
                  <a:cubicBezTo>
                    <a:pt x="2333" y="120"/>
                    <a:pt x="2213" y="1"/>
                    <a:pt x="2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9"/>
            <p:cNvSpPr/>
            <p:nvPr/>
          </p:nvSpPr>
          <p:spPr>
            <a:xfrm>
              <a:off x="3067763" y="4041594"/>
              <a:ext cx="17678" cy="17678"/>
            </a:xfrm>
            <a:custGeom>
              <a:avLst/>
              <a:gdLst/>
              <a:ahLst/>
              <a:cxnLst/>
              <a:rect l="l" t="t" r="r" b="b"/>
              <a:pathLst>
                <a:path w="533" h="533" extrusionOk="0">
                  <a:moveTo>
                    <a:pt x="267" y="1"/>
                  </a:moveTo>
                  <a:cubicBezTo>
                    <a:pt x="197" y="1"/>
                    <a:pt x="128" y="30"/>
                    <a:pt x="79" y="79"/>
                  </a:cubicBezTo>
                  <a:cubicBezTo>
                    <a:pt x="29" y="128"/>
                    <a:pt x="1" y="197"/>
                    <a:pt x="1" y="267"/>
                  </a:cubicBezTo>
                  <a:cubicBezTo>
                    <a:pt x="1" y="337"/>
                    <a:pt x="29" y="405"/>
                    <a:pt x="79" y="455"/>
                  </a:cubicBezTo>
                  <a:cubicBezTo>
                    <a:pt x="128" y="504"/>
                    <a:pt x="197" y="533"/>
                    <a:pt x="267" y="533"/>
                  </a:cubicBezTo>
                  <a:cubicBezTo>
                    <a:pt x="337" y="533"/>
                    <a:pt x="405" y="504"/>
                    <a:pt x="454" y="455"/>
                  </a:cubicBezTo>
                  <a:cubicBezTo>
                    <a:pt x="505" y="405"/>
                    <a:pt x="532" y="337"/>
                    <a:pt x="532" y="267"/>
                  </a:cubicBezTo>
                  <a:cubicBezTo>
                    <a:pt x="532" y="197"/>
                    <a:pt x="505" y="128"/>
                    <a:pt x="454" y="79"/>
                  </a:cubicBezTo>
                  <a:cubicBezTo>
                    <a:pt x="405" y="30"/>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9"/>
            <p:cNvSpPr/>
            <p:nvPr/>
          </p:nvSpPr>
          <p:spPr>
            <a:xfrm>
              <a:off x="3100333" y="4041594"/>
              <a:ext cx="17678" cy="17678"/>
            </a:xfrm>
            <a:custGeom>
              <a:avLst/>
              <a:gdLst/>
              <a:ahLst/>
              <a:cxnLst/>
              <a:rect l="l" t="t" r="r" b="b"/>
              <a:pathLst>
                <a:path w="533" h="533" extrusionOk="0">
                  <a:moveTo>
                    <a:pt x="266" y="1"/>
                  </a:moveTo>
                  <a:cubicBezTo>
                    <a:pt x="196" y="1"/>
                    <a:pt x="128" y="30"/>
                    <a:pt x="78" y="79"/>
                  </a:cubicBezTo>
                  <a:cubicBezTo>
                    <a:pt x="29" y="128"/>
                    <a:pt x="0" y="197"/>
                    <a:pt x="0" y="267"/>
                  </a:cubicBezTo>
                  <a:cubicBezTo>
                    <a:pt x="0" y="337"/>
                    <a:pt x="29" y="405"/>
                    <a:pt x="78" y="455"/>
                  </a:cubicBezTo>
                  <a:cubicBezTo>
                    <a:pt x="128" y="504"/>
                    <a:pt x="196" y="533"/>
                    <a:pt x="266" y="533"/>
                  </a:cubicBezTo>
                  <a:cubicBezTo>
                    <a:pt x="336" y="533"/>
                    <a:pt x="404" y="504"/>
                    <a:pt x="454" y="455"/>
                  </a:cubicBezTo>
                  <a:cubicBezTo>
                    <a:pt x="503" y="405"/>
                    <a:pt x="532" y="337"/>
                    <a:pt x="532" y="267"/>
                  </a:cubicBezTo>
                  <a:cubicBezTo>
                    <a:pt x="532" y="197"/>
                    <a:pt x="503" y="128"/>
                    <a:pt x="454" y="79"/>
                  </a:cubicBezTo>
                  <a:cubicBezTo>
                    <a:pt x="404" y="30"/>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9"/>
            <p:cNvSpPr/>
            <p:nvPr/>
          </p:nvSpPr>
          <p:spPr>
            <a:xfrm>
              <a:off x="3132871" y="4041594"/>
              <a:ext cx="17678" cy="17678"/>
            </a:xfrm>
            <a:custGeom>
              <a:avLst/>
              <a:gdLst/>
              <a:ahLst/>
              <a:cxnLst/>
              <a:rect l="l" t="t" r="r" b="b"/>
              <a:pathLst>
                <a:path w="533" h="533" extrusionOk="0">
                  <a:moveTo>
                    <a:pt x="267" y="1"/>
                  </a:moveTo>
                  <a:cubicBezTo>
                    <a:pt x="196" y="1"/>
                    <a:pt x="128" y="30"/>
                    <a:pt x="78" y="79"/>
                  </a:cubicBezTo>
                  <a:cubicBezTo>
                    <a:pt x="28" y="128"/>
                    <a:pt x="1" y="197"/>
                    <a:pt x="1" y="267"/>
                  </a:cubicBezTo>
                  <a:cubicBezTo>
                    <a:pt x="1" y="337"/>
                    <a:pt x="28" y="405"/>
                    <a:pt x="78" y="455"/>
                  </a:cubicBezTo>
                  <a:cubicBezTo>
                    <a:pt x="128" y="504"/>
                    <a:pt x="196" y="533"/>
                    <a:pt x="267" y="533"/>
                  </a:cubicBezTo>
                  <a:cubicBezTo>
                    <a:pt x="337" y="533"/>
                    <a:pt x="404" y="504"/>
                    <a:pt x="455" y="455"/>
                  </a:cubicBezTo>
                  <a:cubicBezTo>
                    <a:pt x="504" y="405"/>
                    <a:pt x="533" y="337"/>
                    <a:pt x="533" y="267"/>
                  </a:cubicBezTo>
                  <a:cubicBezTo>
                    <a:pt x="533" y="197"/>
                    <a:pt x="504" y="128"/>
                    <a:pt x="455" y="79"/>
                  </a:cubicBezTo>
                  <a:cubicBezTo>
                    <a:pt x="404" y="30"/>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9"/>
            <p:cNvSpPr/>
            <p:nvPr/>
          </p:nvSpPr>
          <p:spPr>
            <a:xfrm>
              <a:off x="2686569" y="4504579"/>
              <a:ext cx="59801" cy="59801"/>
            </a:xfrm>
            <a:custGeom>
              <a:avLst/>
              <a:gdLst/>
              <a:ahLst/>
              <a:cxnLst/>
              <a:rect l="l" t="t" r="r" b="b"/>
              <a:pathLst>
                <a:path w="1803" h="1803" extrusionOk="0">
                  <a:moveTo>
                    <a:pt x="1270" y="531"/>
                  </a:moveTo>
                  <a:lnTo>
                    <a:pt x="1270" y="1271"/>
                  </a:lnTo>
                  <a:lnTo>
                    <a:pt x="531" y="1271"/>
                  </a:lnTo>
                  <a:lnTo>
                    <a:pt x="531" y="531"/>
                  </a:lnTo>
                  <a:close/>
                  <a:moveTo>
                    <a:pt x="443" y="0"/>
                  </a:moveTo>
                  <a:cubicBezTo>
                    <a:pt x="198" y="0"/>
                    <a:pt x="0" y="199"/>
                    <a:pt x="0" y="443"/>
                  </a:cubicBezTo>
                  <a:lnTo>
                    <a:pt x="0" y="1360"/>
                  </a:lnTo>
                  <a:cubicBezTo>
                    <a:pt x="0" y="1604"/>
                    <a:pt x="198" y="1802"/>
                    <a:pt x="443" y="1802"/>
                  </a:cubicBezTo>
                  <a:lnTo>
                    <a:pt x="1360" y="1802"/>
                  </a:lnTo>
                  <a:cubicBezTo>
                    <a:pt x="1603" y="1802"/>
                    <a:pt x="1802" y="1604"/>
                    <a:pt x="1802" y="1360"/>
                  </a:cubicBezTo>
                  <a:lnTo>
                    <a:pt x="1802" y="443"/>
                  </a:lnTo>
                  <a:cubicBezTo>
                    <a:pt x="1802" y="199"/>
                    <a:pt x="1603" y="0"/>
                    <a:pt x="1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9"/>
            <p:cNvSpPr/>
            <p:nvPr/>
          </p:nvSpPr>
          <p:spPr>
            <a:xfrm>
              <a:off x="2681892" y="4086636"/>
              <a:ext cx="106435" cy="17645"/>
            </a:xfrm>
            <a:custGeom>
              <a:avLst/>
              <a:gdLst/>
              <a:ahLst/>
              <a:cxnLst/>
              <a:rect l="l" t="t" r="r" b="b"/>
              <a:pathLst>
                <a:path w="3209" h="532" extrusionOk="0">
                  <a:moveTo>
                    <a:pt x="267" y="0"/>
                  </a:moveTo>
                  <a:cubicBezTo>
                    <a:pt x="120" y="0"/>
                    <a:pt x="1" y="119"/>
                    <a:pt x="1" y="266"/>
                  </a:cubicBezTo>
                  <a:cubicBezTo>
                    <a:pt x="1" y="413"/>
                    <a:pt x="120" y="531"/>
                    <a:pt x="267" y="531"/>
                  </a:cubicBezTo>
                  <a:lnTo>
                    <a:pt x="2942" y="531"/>
                  </a:lnTo>
                  <a:cubicBezTo>
                    <a:pt x="3089" y="531"/>
                    <a:pt x="3208" y="412"/>
                    <a:pt x="3208" y="266"/>
                  </a:cubicBezTo>
                  <a:cubicBezTo>
                    <a:pt x="3208" y="119"/>
                    <a:pt x="3089" y="0"/>
                    <a:pt x="2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9"/>
            <p:cNvSpPr/>
            <p:nvPr/>
          </p:nvSpPr>
          <p:spPr>
            <a:xfrm>
              <a:off x="2681892" y="4062423"/>
              <a:ext cx="106435" cy="17678"/>
            </a:xfrm>
            <a:custGeom>
              <a:avLst/>
              <a:gdLst/>
              <a:ahLst/>
              <a:cxnLst/>
              <a:rect l="l" t="t" r="r" b="b"/>
              <a:pathLst>
                <a:path w="3209" h="533" extrusionOk="0">
                  <a:moveTo>
                    <a:pt x="267" y="0"/>
                  </a:moveTo>
                  <a:cubicBezTo>
                    <a:pt x="120" y="0"/>
                    <a:pt x="1" y="119"/>
                    <a:pt x="1" y="266"/>
                  </a:cubicBezTo>
                  <a:cubicBezTo>
                    <a:pt x="1" y="413"/>
                    <a:pt x="120" y="532"/>
                    <a:pt x="267" y="532"/>
                  </a:cubicBezTo>
                  <a:lnTo>
                    <a:pt x="2942" y="532"/>
                  </a:lnTo>
                  <a:cubicBezTo>
                    <a:pt x="3089" y="532"/>
                    <a:pt x="3208" y="413"/>
                    <a:pt x="3208" y="266"/>
                  </a:cubicBezTo>
                  <a:cubicBezTo>
                    <a:pt x="3208" y="119"/>
                    <a:pt x="3089" y="0"/>
                    <a:pt x="2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9"/>
            <p:cNvSpPr/>
            <p:nvPr/>
          </p:nvSpPr>
          <p:spPr>
            <a:xfrm>
              <a:off x="2681892" y="4038244"/>
              <a:ext cx="106435" cy="17678"/>
            </a:xfrm>
            <a:custGeom>
              <a:avLst/>
              <a:gdLst/>
              <a:ahLst/>
              <a:cxnLst/>
              <a:rect l="l" t="t" r="r" b="b"/>
              <a:pathLst>
                <a:path w="3209" h="533" extrusionOk="0">
                  <a:moveTo>
                    <a:pt x="267" y="0"/>
                  </a:moveTo>
                  <a:cubicBezTo>
                    <a:pt x="120" y="0"/>
                    <a:pt x="1" y="119"/>
                    <a:pt x="1" y="266"/>
                  </a:cubicBezTo>
                  <a:cubicBezTo>
                    <a:pt x="1" y="413"/>
                    <a:pt x="120" y="532"/>
                    <a:pt x="267" y="532"/>
                  </a:cubicBezTo>
                  <a:lnTo>
                    <a:pt x="2942" y="532"/>
                  </a:lnTo>
                  <a:cubicBezTo>
                    <a:pt x="3089" y="532"/>
                    <a:pt x="3208" y="413"/>
                    <a:pt x="3208" y="266"/>
                  </a:cubicBezTo>
                  <a:cubicBezTo>
                    <a:pt x="3208" y="119"/>
                    <a:pt x="3089" y="0"/>
                    <a:pt x="2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0" name="Google Shape;2140;p59"/>
          <p:cNvGrpSpPr/>
          <p:nvPr/>
        </p:nvGrpSpPr>
        <p:grpSpPr>
          <a:xfrm>
            <a:off x="1011700" y="1197775"/>
            <a:ext cx="76825" cy="76800"/>
            <a:chOff x="3104875" y="1099400"/>
            <a:chExt cx="76825" cy="76800"/>
          </a:xfrm>
        </p:grpSpPr>
        <p:sp>
          <p:nvSpPr>
            <p:cNvPr id="2141" name="Google Shape;2141;p5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59"/>
          <p:cNvGrpSpPr/>
          <p:nvPr/>
        </p:nvGrpSpPr>
        <p:grpSpPr>
          <a:xfrm>
            <a:off x="6556775" y="821850"/>
            <a:ext cx="76825" cy="76800"/>
            <a:chOff x="3104875" y="1099400"/>
            <a:chExt cx="76825" cy="76800"/>
          </a:xfrm>
        </p:grpSpPr>
        <p:sp>
          <p:nvSpPr>
            <p:cNvPr id="2144" name="Google Shape;2144;p5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6" name="Google Shape;2146;p59"/>
          <p:cNvGrpSpPr/>
          <p:nvPr/>
        </p:nvGrpSpPr>
        <p:grpSpPr>
          <a:xfrm>
            <a:off x="7149100" y="4197150"/>
            <a:ext cx="76825" cy="76800"/>
            <a:chOff x="3104875" y="1099400"/>
            <a:chExt cx="76825" cy="76800"/>
          </a:xfrm>
        </p:grpSpPr>
        <p:sp>
          <p:nvSpPr>
            <p:cNvPr id="2147" name="Google Shape;2147;p5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49" name="Google Shape;2149;p59"/>
          <p:cNvPicPr preferRelativeResize="0"/>
          <p:nvPr/>
        </p:nvPicPr>
        <p:blipFill rotWithShape="1">
          <a:blip r:embed="rId3">
            <a:alphaModFix/>
          </a:blip>
          <a:srcRect l="18647" t="7960" r="8852" b="8336"/>
          <a:stretch/>
        </p:blipFill>
        <p:spPr>
          <a:xfrm rot="-1406513">
            <a:off x="3028660" y="3983800"/>
            <a:ext cx="1175233" cy="763227"/>
          </a:xfrm>
          <a:prstGeom prst="rect">
            <a:avLst/>
          </a:prstGeom>
          <a:noFill/>
          <a:ln>
            <a:noFill/>
          </a:ln>
        </p:spPr>
      </p:pic>
      <p:pic>
        <p:nvPicPr>
          <p:cNvPr id="2150" name="Google Shape;2150;p59"/>
          <p:cNvPicPr preferRelativeResize="0"/>
          <p:nvPr/>
        </p:nvPicPr>
        <p:blipFill rotWithShape="1">
          <a:blip r:embed="rId4">
            <a:alphaModFix/>
          </a:blip>
          <a:srcRect l="22009" r="18455"/>
          <a:stretch/>
        </p:blipFill>
        <p:spPr>
          <a:xfrm rot="1913061">
            <a:off x="7375920" y="328184"/>
            <a:ext cx="861581" cy="814058"/>
          </a:xfrm>
          <a:prstGeom prst="rect">
            <a:avLst/>
          </a:prstGeom>
          <a:noFill/>
          <a:ln>
            <a:noFill/>
          </a:ln>
        </p:spPr>
      </p:pic>
      <p:pic>
        <p:nvPicPr>
          <p:cNvPr id="2151" name="Google Shape;2151;p59"/>
          <p:cNvPicPr preferRelativeResize="0"/>
          <p:nvPr/>
        </p:nvPicPr>
        <p:blipFill rotWithShape="1">
          <a:blip r:embed="rId3">
            <a:alphaModFix/>
          </a:blip>
          <a:srcRect l="18647" t="7960" r="8852" b="8336"/>
          <a:stretch/>
        </p:blipFill>
        <p:spPr>
          <a:xfrm rot="9084173">
            <a:off x="1237961" y="787475"/>
            <a:ext cx="1175231" cy="7632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52"/>
          <p:cNvSpPr txBox="1">
            <a:spLocks noGrp="1"/>
          </p:cNvSpPr>
          <p:nvPr>
            <p:ph type="title"/>
          </p:nvPr>
        </p:nvSpPr>
        <p:spPr>
          <a:xfrm>
            <a:off x="414465" y="20663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0000"/>
                </a:solidFill>
              </a:rPr>
              <a:t>WHAT IS YOLO MODEL?</a:t>
            </a:r>
            <a:br>
              <a:rPr lang="en" dirty="0">
                <a:solidFill>
                  <a:srgbClr val="FF0000"/>
                </a:solidFill>
              </a:rPr>
            </a:br>
            <a:r>
              <a:rPr lang="en-US" b="0" i="0" dirty="0">
                <a:solidFill>
                  <a:srgbClr val="FFC000"/>
                </a:solidFill>
                <a:effectLst/>
                <a:latin typeface="Söhne"/>
              </a:rPr>
              <a:t>(</a:t>
            </a:r>
            <a:r>
              <a:rPr lang="en-US" b="0" i="0" dirty="0">
                <a:solidFill>
                  <a:srgbClr val="FF0000"/>
                </a:solidFill>
                <a:effectLst/>
                <a:latin typeface="Söhne"/>
              </a:rPr>
              <a:t>Y</a:t>
            </a:r>
            <a:r>
              <a:rPr lang="en-US" b="0" i="0" dirty="0">
                <a:solidFill>
                  <a:srgbClr val="FFC000"/>
                </a:solidFill>
                <a:effectLst/>
                <a:latin typeface="Söhne"/>
              </a:rPr>
              <a:t>ou </a:t>
            </a:r>
            <a:r>
              <a:rPr lang="en-US" b="0" i="0" dirty="0">
                <a:solidFill>
                  <a:srgbClr val="FF0000"/>
                </a:solidFill>
                <a:effectLst/>
                <a:latin typeface="Söhne"/>
              </a:rPr>
              <a:t>O</a:t>
            </a:r>
            <a:r>
              <a:rPr lang="en-US" b="0" i="0" dirty="0">
                <a:solidFill>
                  <a:srgbClr val="FFC000"/>
                </a:solidFill>
                <a:effectLst/>
                <a:latin typeface="Söhne"/>
              </a:rPr>
              <a:t>nly </a:t>
            </a:r>
            <a:r>
              <a:rPr lang="en-US" b="0" i="0" dirty="0">
                <a:solidFill>
                  <a:srgbClr val="FF0000"/>
                </a:solidFill>
                <a:effectLst/>
                <a:latin typeface="Söhne"/>
              </a:rPr>
              <a:t>L</a:t>
            </a:r>
            <a:r>
              <a:rPr lang="en-US" b="0" i="0" dirty="0">
                <a:solidFill>
                  <a:srgbClr val="FFC000"/>
                </a:solidFill>
                <a:effectLst/>
                <a:latin typeface="Söhne"/>
              </a:rPr>
              <a:t>ook </a:t>
            </a:r>
            <a:r>
              <a:rPr lang="en-US" b="0" i="0" dirty="0">
                <a:solidFill>
                  <a:srgbClr val="FF0000"/>
                </a:solidFill>
                <a:effectLst/>
                <a:latin typeface="Söhne"/>
              </a:rPr>
              <a:t>O</a:t>
            </a:r>
            <a:r>
              <a:rPr lang="en-US" b="0" i="0" dirty="0">
                <a:solidFill>
                  <a:srgbClr val="FFC000"/>
                </a:solidFill>
                <a:effectLst/>
                <a:latin typeface="Söhne"/>
              </a:rPr>
              <a:t>nce)</a:t>
            </a:r>
            <a:endParaRPr dirty="0">
              <a:solidFill>
                <a:srgbClr val="FFC000"/>
              </a:solidFill>
            </a:endParaRPr>
          </a:p>
        </p:txBody>
      </p:sp>
      <p:sp>
        <p:nvSpPr>
          <p:cNvPr id="1838" name="Google Shape;1838;p52"/>
          <p:cNvSpPr txBox="1"/>
          <p:nvPr/>
        </p:nvSpPr>
        <p:spPr>
          <a:xfrm>
            <a:off x="4775784" y="4366773"/>
            <a:ext cx="38895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dirty="0" err="1">
                <a:hlinkClick r:id="rId3"/>
              </a:rPr>
              <a:t>WongKinYiu</a:t>
            </a:r>
            <a:r>
              <a:rPr lang="en-US" sz="1100" dirty="0">
                <a:hlinkClick r:id="rId3"/>
              </a:rPr>
              <a:t>/yolov7: Implementation of paper - YOLOv7: Trainable bag-of-freebies sets new state-of-the-art for real-time object detectors (github.com)</a:t>
            </a:r>
            <a:endParaRPr sz="1000" b="1" dirty="0">
              <a:solidFill>
                <a:schemeClr val="dk1"/>
              </a:solidFill>
              <a:latin typeface="Montserrat"/>
              <a:ea typeface="Montserrat"/>
              <a:cs typeface="Montserrat"/>
              <a:sym typeface="Montserrat"/>
            </a:endParaRPr>
          </a:p>
        </p:txBody>
      </p:sp>
      <p:grpSp>
        <p:nvGrpSpPr>
          <p:cNvPr id="1839" name="Google Shape;1839;p52"/>
          <p:cNvGrpSpPr/>
          <p:nvPr/>
        </p:nvGrpSpPr>
        <p:grpSpPr>
          <a:xfrm>
            <a:off x="7560775" y="787450"/>
            <a:ext cx="76825" cy="76800"/>
            <a:chOff x="3104875" y="1099400"/>
            <a:chExt cx="76825" cy="76800"/>
          </a:xfrm>
        </p:grpSpPr>
        <p:sp>
          <p:nvSpPr>
            <p:cNvPr id="1840" name="Google Shape;1840;p5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52"/>
          <p:cNvGrpSpPr/>
          <p:nvPr/>
        </p:nvGrpSpPr>
        <p:grpSpPr>
          <a:xfrm>
            <a:off x="-360667" y="1728988"/>
            <a:ext cx="76825" cy="76800"/>
            <a:chOff x="3104875" y="1099400"/>
            <a:chExt cx="76825" cy="76800"/>
          </a:xfrm>
        </p:grpSpPr>
        <p:sp>
          <p:nvSpPr>
            <p:cNvPr id="1843" name="Google Shape;1843;p5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5" name="Google Shape;1845;p52"/>
          <p:cNvSpPr txBox="1">
            <a:spLocks noGrp="1"/>
          </p:cNvSpPr>
          <p:nvPr>
            <p:ph type="title" idx="4294967295"/>
          </p:nvPr>
        </p:nvSpPr>
        <p:spPr>
          <a:xfrm>
            <a:off x="-297780" y="3917650"/>
            <a:ext cx="3051611"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t>75 M</a:t>
            </a:r>
            <a:endParaRPr sz="3000" dirty="0"/>
          </a:p>
        </p:txBody>
      </p:sp>
      <p:sp>
        <p:nvSpPr>
          <p:cNvPr id="1846" name="Google Shape;1846;p52"/>
          <p:cNvSpPr txBox="1">
            <a:spLocks noGrp="1"/>
          </p:cNvSpPr>
          <p:nvPr>
            <p:ph type="subTitle" idx="4294967295"/>
          </p:nvPr>
        </p:nvSpPr>
        <p:spPr>
          <a:xfrm>
            <a:off x="-209189" y="4374850"/>
            <a:ext cx="2903898" cy="30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b="1" i="0" dirty="0">
                <a:solidFill>
                  <a:schemeClr val="tx1"/>
                </a:solidFill>
                <a:effectLst/>
                <a:latin typeface="Courier New" panose="02070309020205020404" pitchFamily="49" charset="0"/>
              </a:rPr>
              <a:t>Hyperparameters</a:t>
            </a:r>
            <a:endParaRPr sz="1600" b="1" dirty="0"/>
          </a:p>
        </p:txBody>
      </p:sp>
      <p:sp>
        <p:nvSpPr>
          <p:cNvPr id="1847" name="Google Shape;1847;p52"/>
          <p:cNvSpPr txBox="1">
            <a:spLocks noGrp="1"/>
          </p:cNvSpPr>
          <p:nvPr>
            <p:ph type="title" idx="4294967295"/>
          </p:nvPr>
        </p:nvSpPr>
        <p:spPr>
          <a:xfrm>
            <a:off x="2297533" y="2237973"/>
            <a:ext cx="26334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80</a:t>
            </a:r>
            <a:endParaRPr sz="3000" dirty="0"/>
          </a:p>
        </p:txBody>
      </p:sp>
      <p:sp>
        <p:nvSpPr>
          <p:cNvPr id="1848" name="Google Shape;1848;p52"/>
          <p:cNvSpPr txBox="1">
            <a:spLocks noGrp="1"/>
          </p:cNvSpPr>
          <p:nvPr>
            <p:ph type="subTitle" idx="4294967295"/>
          </p:nvPr>
        </p:nvSpPr>
        <p:spPr>
          <a:xfrm>
            <a:off x="2339095" y="2646681"/>
            <a:ext cx="2488093" cy="30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t>Objects/ Classes</a:t>
            </a:r>
            <a:endParaRPr sz="1600" b="1" dirty="0"/>
          </a:p>
        </p:txBody>
      </p:sp>
      <p:sp>
        <p:nvSpPr>
          <p:cNvPr id="1849" name="Google Shape;1849;p52"/>
          <p:cNvSpPr/>
          <p:nvPr/>
        </p:nvSpPr>
        <p:spPr>
          <a:xfrm rot="5400000">
            <a:off x="1001362" y="3252206"/>
            <a:ext cx="615900" cy="534000"/>
          </a:xfrm>
          <a:prstGeom prst="hexagon">
            <a:avLst>
              <a:gd name="adj" fmla="val 25000"/>
              <a:gd name="vf" fmla="val 115470"/>
            </a:avLst>
          </a:prstGeom>
          <a:solidFill>
            <a:srgbClr val="76F3FB">
              <a:alpha val="3953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2"/>
          <p:cNvSpPr/>
          <p:nvPr/>
        </p:nvSpPr>
        <p:spPr>
          <a:xfrm rot="5400000">
            <a:off x="3243780" y="1503098"/>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1" name="Google Shape;1851;p52"/>
          <p:cNvGrpSpPr/>
          <p:nvPr/>
        </p:nvGrpSpPr>
        <p:grpSpPr>
          <a:xfrm>
            <a:off x="1178639" y="3363666"/>
            <a:ext cx="336512" cy="335048"/>
            <a:chOff x="3996113" y="4291176"/>
            <a:chExt cx="336512" cy="335048"/>
          </a:xfrm>
        </p:grpSpPr>
        <p:sp>
          <p:nvSpPr>
            <p:cNvPr id="1852" name="Google Shape;1852;p52"/>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2"/>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2"/>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5" name="Google Shape;1855;p52"/>
          <p:cNvGrpSpPr/>
          <p:nvPr/>
        </p:nvGrpSpPr>
        <p:grpSpPr>
          <a:xfrm>
            <a:off x="3383114" y="1640046"/>
            <a:ext cx="347143" cy="254684"/>
            <a:chOff x="5331913" y="3413947"/>
            <a:chExt cx="347143" cy="254684"/>
          </a:xfrm>
        </p:grpSpPr>
        <p:sp>
          <p:nvSpPr>
            <p:cNvPr id="1856" name="Google Shape;1856;p52"/>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2"/>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2"/>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2"/>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2"/>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2"/>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2" name="Google Shape;1862;p52"/>
          <p:cNvGrpSpPr/>
          <p:nvPr/>
        </p:nvGrpSpPr>
        <p:grpSpPr>
          <a:xfrm>
            <a:off x="3773313" y="3963263"/>
            <a:ext cx="76825" cy="76800"/>
            <a:chOff x="3104875" y="1099400"/>
            <a:chExt cx="76825" cy="76800"/>
          </a:xfrm>
        </p:grpSpPr>
        <p:sp>
          <p:nvSpPr>
            <p:cNvPr id="1863" name="Google Shape;1863;p5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5" name="Google Shape;1865;p52"/>
          <p:cNvPicPr preferRelativeResize="0"/>
          <p:nvPr/>
        </p:nvPicPr>
        <p:blipFill rotWithShape="1">
          <a:blip r:embed="rId4">
            <a:alphaModFix/>
          </a:blip>
          <a:srcRect l="18647" t="7960" r="8852" b="8336"/>
          <a:stretch/>
        </p:blipFill>
        <p:spPr>
          <a:xfrm rot="7308098">
            <a:off x="142543" y="469954"/>
            <a:ext cx="1175233" cy="763227"/>
          </a:xfrm>
          <a:prstGeom prst="rect">
            <a:avLst/>
          </a:prstGeom>
          <a:noFill/>
          <a:ln>
            <a:noFill/>
          </a:ln>
        </p:spPr>
      </p:pic>
      <p:pic>
        <p:nvPicPr>
          <p:cNvPr id="1867" name="Google Shape;1867;p52"/>
          <p:cNvPicPr preferRelativeResize="0"/>
          <p:nvPr/>
        </p:nvPicPr>
        <p:blipFill rotWithShape="1">
          <a:blip r:embed="rId5">
            <a:alphaModFix/>
          </a:blip>
          <a:srcRect l="22009" r="18455"/>
          <a:stretch/>
        </p:blipFill>
        <p:spPr>
          <a:xfrm rot="1913055">
            <a:off x="7914175" y="422487"/>
            <a:ext cx="652201" cy="616226"/>
          </a:xfrm>
          <a:prstGeom prst="rect">
            <a:avLst/>
          </a:prstGeom>
          <a:noFill/>
          <a:ln>
            <a:noFill/>
          </a:ln>
        </p:spPr>
      </p:pic>
      <p:sp>
        <p:nvSpPr>
          <p:cNvPr id="4" name="Google Shape;1551;p45">
            <a:extLst>
              <a:ext uri="{FF2B5EF4-FFF2-40B4-BE49-F238E27FC236}">
                <a16:creationId xmlns:a16="http://schemas.microsoft.com/office/drawing/2014/main" id="{277FDACB-ECEA-A614-86C5-E3FC9261968C}"/>
              </a:ext>
            </a:extLst>
          </p:cNvPr>
          <p:cNvSpPr/>
          <p:nvPr/>
        </p:nvSpPr>
        <p:spPr>
          <a:xfrm rot="5400000">
            <a:off x="1040887" y="1474989"/>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5" name="Google Shape;1578;p45">
            <a:extLst>
              <a:ext uri="{FF2B5EF4-FFF2-40B4-BE49-F238E27FC236}">
                <a16:creationId xmlns:a16="http://schemas.microsoft.com/office/drawing/2014/main" id="{13960CE1-64F9-B32D-1251-23A6AF806850}"/>
              </a:ext>
            </a:extLst>
          </p:cNvPr>
          <p:cNvGrpSpPr/>
          <p:nvPr/>
        </p:nvGrpSpPr>
        <p:grpSpPr>
          <a:xfrm>
            <a:off x="1137079" y="1581972"/>
            <a:ext cx="437370" cy="320035"/>
            <a:chOff x="3963285" y="3226337"/>
            <a:chExt cx="602023" cy="439668"/>
          </a:xfrm>
        </p:grpSpPr>
        <p:sp>
          <p:nvSpPr>
            <p:cNvPr id="6" name="Google Shape;1579;p45">
              <a:extLst>
                <a:ext uri="{FF2B5EF4-FFF2-40B4-BE49-F238E27FC236}">
                  <a16:creationId xmlns:a16="http://schemas.microsoft.com/office/drawing/2014/main" id="{636C464D-AFA0-434F-2D40-4218688825C2}"/>
                </a:ext>
              </a:extLst>
            </p:cNvPr>
            <p:cNvSpPr/>
            <p:nvPr/>
          </p:nvSpPr>
          <p:spPr>
            <a:xfrm>
              <a:off x="3963319" y="3226337"/>
              <a:ext cx="601990" cy="439668"/>
            </a:xfrm>
            <a:custGeom>
              <a:avLst/>
              <a:gdLst/>
              <a:ahLst/>
              <a:cxnLst/>
              <a:rect l="l" t="t" r="r" b="b"/>
              <a:pathLst>
                <a:path w="18150" h="13256" extrusionOk="0">
                  <a:moveTo>
                    <a:pt x="4330" y="533"/>
                  </a:moveTo>
                  <a:lnTo>
                    <a:pt x="4330" y="1584"/>
                  </a:lnTo>
                  <a:lnTo>
                    <a:pt x="3312" y="1584"/>
                  </a:lnTo>
                  <a:lnTo>
                    <a:pt x="3312" y="533"/>
                  </a:lnTo>
                  <a:close/>
                  <a:moveTo>
                    <a:pt x="14838" y="533"/>
                  </a:moveTo>
                  <a:lnTo>
                    <a:pt x="14838" y="1584"/>
                  </a:lnTo>
                  <a:lnTo>
                    <a:pt x="13820" y="1584"/>
                  </a:lnTo>
                  <a:lnTo>
                    <a:pt x="13820" y="533"/>
                  </a:lnTo>
                  <a:close/>
                  <a:moveTo>
                    <a:pt x="1550" y="2662"/>
                  </a:moveTo>
                  <a:lnTo>
                    <a:pt x="1550" y="3714"/>
                  </a:lnTo>
                  <a:lnTo>
                    <a:pt x="532" y="3714"/>
                  </a:lnTo>
                  <a:lnTo>
                    <a:pt x="532" y="2662"/>
                  </a:lnTo>
                  <a:close/>
                  <a:moveTo>
                    <a:pt x="17618" y="2662"/>
                  </a:moveTo>
                  <a:lnTo>
                    <a:pt x="17618" y="3714"/>
                  </a:lnTo>
                  <a:lnTo>
                    <a:pt x="16599" y="3714"/>
                  </a:lnTo>
                  <a:lnTo>
                    <a:pt x="16599" y="2662"/>
                  </a:lnTo>
                  <a:close/>
                  <a:moveTo>
                    <a:pt x="12577" y="3044"/>
                  </a:moveTo>
                  <a:lnTo>
                    <a:pt x="12577" y="10213"/>
                  </a:lnTo>
                  <a:lnTo>
                    <a:pt x="5573" y="10213"/>
                  </a:lnTo>
                  <a:lnTo>
                    <a:pt x="5573" y="3044"/>
                  </a:lnTo>
                  <a:close/>
                  <a:moveTo>
                    <a:pt x="4330" y="11673"/>
                  </a:moveTo>
                  <a:lnTo>
                    <a:pt x="4330" y="12725"/>
                  </a:lnTo>
                  <a:lnTo>
                    <a:pt x="3312" y="12725"/>
                  </a:lnTo>
                  <a:lnTo>
                    <a:pt x="3312" y="11673"/>
                  </a:lnTo>
                  <a:close/>
                  <a:moveTo>
                    <a:pt x="14838" y="11673"/>
                  </a:moveTo>
                  <a:lnTo>
                    <a:pt x="14838" y="12725"/>
                  </a:lnTo>
                  <a:lnTo>
                    <a:pt x="13820" y="12725"/>
                  </a:lnTo>
                  <a:lnTo>
                    <a:pt x="13820" y="11673"/>
                  </a:lnTo>
                  <a:close/>
                  <a:moveTo>
                    <a:pt x="3224" y="1"/>
                  </a:moveTo>
                  <a:cubicBezTo>
                    <a:pt x="2979" y="1"/>
                    <a:pt x="2780" y="199"/>
                    <a:pt x="2780" y="443"/>
                  </a:cubicBezTo>
                  <a:lnTo>
                    <a:pt x="2780" y="1672"/>
                  </a:lnTo>
                  <a:cubicBezTo>
                    <a:pt x="2780" y="1917"/>
                    <a:pt x="2979" y="2116"/>
                    <a:pt x="3224" y="2116"/>
                  </a:cubicBezTo>
                  <a:lnTo>
                    <a:pt x="3529" y="2116"/>
                  </a:lnTo>
                  <a:lnTo>
                    <a:pt x="3529" y="4103"/>
                  </a:lnTo>
                  <a:cubicBezTo>
                    <a:pt x="3529" y="4347"/>
                    <a:pt x="3727" y="4546"/>
                    <a:pt x="3971" y="4546"/>
                  </a:cubicBezTo>
                  <a:lnTo>
                    <a:pt x="5041" y="4546"/>
                  </a:lnTo>
                  <a:lnTo>
                    <a:pt x="5041" y="5597"/>
                  </a:lnTo>
                  <a:lnTo>
                    <a:pt x="1325" y="5597"/>
                  </a:lnTo>
                  <a:lnTo>
                    <a:pt x="1325" y="4245"/>
                  </a:lnTo>
                  <a:lnTo>
                    <a:pt x="1640" y="4245"/>
                  </a:lnTo>
                  <a:cubicBezTo>
                    <a:pt x="1884" y="4245"/>
                    <a:pt x="2082" y="4047"/>
                    <a:pt x="2082" y="3803"/>
                  </a:cubicBezTo>
                  <a:lnTo>
                    <a:pt x="2082" y="2573"/>
                  </a:lnTo>
                  <a:cubicBezTo>
                    <a:pt x="2082" y="2328"/>
                    <a:pt x="1884" y="2130"/>
                    <a:pt x="1640" y="2130"/>
                  </a:cubicBezTo>
                  <a:lnTo>
                    <a:pt x="443" y="2130"/>
                  </a:lnTo>
                  <a:cubicBezTo>
                    <a:pt x="199" y="2130"/>
                    <a:pt x="1" y="2328"/>
                    <a:pt x="1" y="2573"/>
                  </a:cubicBezTo>
                  <a:lnTo>
                    <a:pt x="1" y="3803"/>
                  </a:lnTo>
                  <a:cubicBezTo>
                    <a:pt x="1" y="4047"/>
                    <a:pt x="199" y="4245"/>
                    <a:pt x="443" y="4245"/>
                  </a:cubicBezTo>
                  <a:lnTo>
                    <a:pt x="794" y="4245"/>
                  </a:lnTo>
                  <a:lnTo>
                    <a:pt x="794" y="5686"/>
                  </a:lnTo>
                  <a:cubicBezTo>
                    <a:pt x="794" y="5930"/>
                    <a:pt x="992" y="6129"/>
                    <a:pt x="1236" y="6129"/>
                  </a:cubicBezTo>
                  <a:lnTo>
                    <a:pt x="5041" y="6129"/>
                  </a:lnTo>
                  <a:lnTo>
                    <a:pt x="5041" y="7072"/>
                  </a:lnTo>
                  <a:lnTo>
                    <a:pt x="3971" y="7072"/>
                  </a:lnTo>
                  <a:cubicBezTo>
                    <a:pt x="3824" y="7072"/>
                    <a:pt x="3705" y="7191"/>
                    <a:pt x="3705" y="7338"/>
                  </a:cubicBezTo>
                  <a:cubicBezTo>
                    <a:pt x="3705" y="7485"/>
                    <a:pt x="3824" y="7604"/>
                    <a:pt x="3971" y="7604"/>
                  </a:cubicBezTo>
                  <a:lnTo>
                    <a:pt x="5041" y="7604"/>
                  </a:lnTo>
                  <a:lnTo>
                    <a:pt x="5041" y="8711"/>
                  </a:lnTo>
                  <a:lnTo>
                    <a:pt x="3971" y="8711"/>
                  </a:lnTo>
                  <a:cubicBezTo>
                    <a:pt x="3727" y="8711"/>
                    <a:pt x="3529" y="8909"/>
                    <a:pt x="3529" y="9153"/>
                  </a:cubicBezTo>
                  <a:lnTo>
                    <a:pt x="3529" y="11141"/>
                  </a:lnTo>
                  <a:lnTo>
                    <a:pt x="3224" y="11141"/>
                  </a:lnTo>
                  <a:cubicBezTo>
                    <a:pt x="2979" y="11141"/>
                    <a:pt x="2780" y="11339"/>
                    <a:pt x="2780" y="11583"/>
                  </a:cubicBezTo>
                  <a:lnTo>
                    <a:pt x="2780" y="12812"/>
                  </a:lnTo>
                  <a:cubicBezTo>
                    <a:pt x="2780" y="13057"/>
                    <a:pt x="2979" y="13256"/>
                    <a:pt x="3224" y="13256"/>
                  </a:cubicBezTo>
                  <a:lnTo>
                    <a:pt x="4419" y="13256"/>
                  </a:lnTo>
                  <a:cubicBezTo>
                    <a:pt x="4663" y="13256"/>
                    <a:pt x="4862" y="13057"/>
                    <a:pt x="4862" y="12812"/>
                  </a:cubicBezTo>
                  <a:lnTo>
                    <a:pt x="4862" y="11583"/>
                  </a:lnTo>
                  <a:cubicBezTo>
                    <a:pt x="4862" y="11339"/>
                    <a:pt x="4663" y="11141"/>
                    <a:pt x="4419" y="11141"/>
                  </a:cubicBezTo>
                  <a:lnTo>
                    <a:pt x="4061" y="11141"/>
                  </a:lnTo>
                  <a:lnTo>
                    <a:pt x="4061" y="9242"/>
                  </a:lnTo>
                  <a:lnTo>
                    <a:pt x="5041" y="9242"/>
                  </a:lnTo>
                  <a:lnTo>
                    <a:pt x="5041" y="10301"/>
                  </a:lnTo>
                  <a:cubicBezTo>
                    <a:pt x="5041" y="10545"/>
                    <a:pt x="5240" y="10743"/>
                    <a:pt x="5485" y="10743"/>
                  </a:cubicBezTo>
                  <a:lnTo>
                    <a:pt x="6475" y="10743"/>
                  </a:lnTo>
                  <a:lnTo>
                    <a:pt x="6475" y="11944"/>
                  </a:lnTo>
                  <a:cubicBezTo>
                    <a:pt x="6475" y="12091"/>
                    <a:pt x="6594" y="12210"/>
                    <a:pt x="6740" y="12210"/>
                  </a:cubicBezTo>
                  <a:cubicBezTo>
                    <a:pt x="6887" y="12210"/>
                    <a:pt x="7006" y="12091"/>
                    <a:pt x="7006" y="11944"/>
                  </a:cubicBezTo>
                  <a:lnTo>
                    <a:pt x="7006" y="10743"/>
                  </a:lnTo>
                  <a:lnTo>
                    <a:pt x="8031" y="10743"/>
                  </a:lnTo>
                  <a:lnTo>
                    <a:pt x="8031" y="11944"/>
                  </a:lnTo>
                  <a:cubicBezTo>
                    <a:pt x="8031" y="12091"/>
                    <a:pt x="8150" y="12210"/>
                    <a:pt x="8297" y="12210"/>
                  </a:cubicBezTo>
                  <a:cubicBezTo>
                    <a:pt x="8444" y="12210"/>
                    <a:pt x="8563" y="12091"/>
                    <a:pt x="8563" y="11944"/>
                  </a:cubicBezTo>
                  <a:lnTo>
                    <a:pt x="8563" y="10743"/>
                  </a:lnTo>
                  <a:lnTo>
                    <a:pt x="9588" y="10743"/>
                  </a:lnTo>
                  <a:lnTo>
                    <a:pt x="9588" y="11944"/>
                  </a:lnTo>
                  <a:cubicBezTo>
                    <a:pt x="9588" y="12091"/>
                    <a:pt x="9707" y="12210"/>
                    <a:pt x="9854" y="12210"/>
                  </a:cubicBezTo>
                  <a:cubicBezTo>
                    <a:pt x="10000" y="12210"/>
                    <a:pt x="10119" y="12091"/>
                    <a:pt x="10119" y="11944"/>
                  </a:cubicBezTo>
                  <a:lnTo>
                    <a:pt x="10119" y="10743"/>
                  </a:lnTo>
                  <a:lnTo>
                    <a:pt x="11144" y="10743"/>
                  </a:lnTo>
                  <a:lnTo>
                    <a:pt x="11144" y="11944"/>
                  </a:lnTo>
                  <a:cubicBezTo>
                    <a:pt x="11144" y="12091"/>
                    <a:pt x="11263" y="12210"/>
                    <a:pt x="11410" y="12210"/>
                  </a:cubicBezTo>
                  <a:cubicBezTo>
                    <a:pt x="11557" y="12210"/>
                    <a:pt x="11676" y="12091"/>
                    <a:pt x="11676" y="11944"/>
                  </a:cubicBezTo>
                  <a:lnTo>
                    <a:pt x="11676" y="10743"/>
                  </a:lnTo>
                  <a:lnTo>
                    <a:pt x="12667" y="10743"/>
                  </a:lnTo>
                  <a:cubicBezTo>
                    <a:pt x="12911" y="10743"/>
                    <a:pt x="13109" y="10545"/>
                    <a:pt x="13109" y="10301"/>
                  </a:cubicBezTo>
                  <a:lnTo>
                    <a:pt x="13109" y="9242"/>
                  </a:lnTo>
                  <a:lnTo>
                    <a:pt x="14090" y="9242"/>
                  </a:lnTo>
                  <a:lnTo>
                    <a:pt x="14090" y="11141"/>
                  </a:lnTo>
                  <a:lnTo>
                    <a:pt x="13732" y="11141"/>
                  </a:lnTo>
                  <a:cubicBezTo>
                    <a:pt x="13487" y="11141"/>
                    <a:pt x="13289" y="11339"/>
                    <a:pt x="13289" y="11583"/>
                  </a:cubicBezTo>
                  <a:lnTo>
                    <a:pt x="13289" y="12812"/>
                  </a:lnTo>
                  <a:cubicBezTo>
                    <a:pt x="13289" y="13057"/>
                    <a:pt x="13487" y="13256"/>
                    <a:pt x="13732" y="13256"/>
                  </a:cubicBezTo>
                  <a:lnTo>
                    <a:pt x="14927" y="13256"/>
                  </a:lnTo>
                  <a:cubicBezTo>
                    <a:pt x="15171" y="13256"/>
                    <a:pt x="15370" y="13057"/>
                    <a:pt x="15370" y="12812"/>
                  </a:cubicBezTo>
                  <a:lnTo>
                    <a:pt x="15370" y="11583"/>
                  </a:lnTo>
                  <a:cubicBezTo>
                    <a:pt x="15370" y="11339"/>
                    <a:pt x="15171" y="11141"/>
                    <a:pt x="14927" y="11141"/>
                  </a:cubicBezTo>
                  <a:lnTo>
                    <a:pt x="14622" y="11141"/>
                  </a:lnTo>
                  <a:lnTo>
                    <a:pt x="14622" y="9153"/>
                  </a:lnTo>
                  <a:cubicBezTo>
                    <a:pt x="14622" y="8909"/>
                    <a:pt x="14424" y="8711"/>
                    <a:pt x="14179" y="8711"/>
                  </a:cubicBezTo>
                  <a:lnTo>
                    <a:pt x="13109" y="8711"/>
                  </a:lnTo>
                  <a:lnTo>
                    <a:pt x="13109" y="7604"/>
                  </a:lnTo>
                  <a:lnTo>
                    <a:pt x="14215" y="7604"/>
                  </a:lnTo>
                  <a:cubicBezTo>
                    <a:pt x="14362" y="7604"/>
                    <a:pt x="14481" y="7485"/>
                    <a:pt x="14481" y="7338"/>
                  </a:cubicBezTo>
                  <a:cubicBezTo>
                    <a:pt x="14481" y="7191"/>
                    <a:pt x="14362" y="7072"/>
                    <a:pt x="14215" y="7072"/>
                  </a:cubicBezTo>
                  <a:lnTo>
                    <a:pt x="13109" y="7072"/>
                  </a:lnTo>
                  <a:lnTo>
                    <a:pt x="13109" y="6129"/>
                  </a:lnTo>
                  <a:lnTo>
                    <a:pt x="16914" y="6129"/>
                  </a:lnTo>
                  <a:cubicBezTo>
                    <a:pt x="17159" y="6129"/>
                    <a:pt x="17357" y="5930"/>
                    <a:pt x="17357" y="5686"/>
                  </a:cubicBezTo>
                  <a:lnTo>
                    <a:pt x="17357" y="4245"/>
                  </a:lnTo>
                  <a:lnTo>
                    <a:pt x="17707" y="4245"/>
                  </a:lnTo>
                  <a:cubicBezTo>
                    <a:pt x="17951" y="4245"/>
                    <a:pt x="18150" y="4047"/>
                    <a:pt x="18150" y="3803"/>
                  </a:cubicBezTo>
                  <a:lnTo>
                    <a:pt x="18150" y="2573"/>
                  </a:lnTo>
                  <a:cubicBezTo>
                    <a:pt x="18150" y="2329"/>
                    <a:pt x="17951" y="2130"/>
                    <a:pt x="17707" y="2130"/>
                  </a:cubicBezTo>
                  <a:lnTo>
                    <a:pt x="16511" y="2130"/>
                  </a:lnTo>
                  <a:cubicBezTo>
                    <a:pt x="16267" y="2130"/>
                    <a:pt x="16068" y="2329"/>
                    <a:pt x="16068" y="2574"/>
                  </a:cubicBezTo>
                  <a:lnTo>
                    <a:pt x="16068" y="3803"/>
                  </a:lnTo>
                  <a:cubicBezTo>
                    <a:pt x="16068" y="4047"/>
                    <a:pt x="16267" y="4245"/>
                    <a:pt x="16511" y="4245"/>
                  </a:cubicBezTo>
                  <a:lnTo>
                    <a:pt x="16825" y="4245"/>
                  </a:lnTo>
                  <a:lnTo>
                    <a:pt x="16825" y="5598"/>
                  </a:lnTo>
                  <a:lnTo>
                    <a:pt x="13109" y="5598"/>
                  </a:lnTo>
                  <a:lnTo>
                    <a:pt x="13109" y="4546"/>
                  </a:lnTo>
                  <a:lnTo>
                    <a:pt x="14179" y="4546"/>
                  </a:lnTo>
                  <a:cubicBezTo>
                    <a:pt x="14424" y="4546"/>
                    <a:pt x="14622" y="4347"/>
                    <a:pt x="14622" y="4103"/>
                  </a:cubicBezTo>
                  <a:lnTo>
                    <a:pt x="14622" y="2116"/>
                  </a:lnTo>
                  <a:lnTo>
                    <a:pt x="14928" y="2116"/>
                  </a:lnTo>
                  <a:cubicBezTo>
                    <a:pt x="15172" y="2116"/>
                    <a:pt x="15370" y="1917"/>
                    <a:pt x="15370" y="1672"/>
                  </a:cubicBezTo>
                  <a:lnTo>
                    <a:pt x="15370" y="443"/>
                  </a:lnTo>
                  <a:cubicBezTo>
                    <a:pt x="15370" y="199"/>
                    <a:pt x="15172" y="1"/>
                    <a:pt x="14928" y="1"/>
                  </a:cubicBezTo>
                  <a:lnTo>
                    <a:pt x="13732" y="1"/>
                  </a:lnTo>
                  <a:cubicBezTo>
                    <a:pt x="13487" y="1"/>
                    <a:pt x="13289" y="199"/>
                    <a:pt x="13289" y="443"/>
                  </a:cubicBezTo>
                  <a:lnTo>
                    <a:pt x="13289" y="1672"/>
                  </a:lnTo>
                  <a:cubicBezTo>
                    <a:pt x="13289" y="1917"/>
                    <a:pt x="13487" y="2116"/>
                    <a:pt x="13732" y="2116"/>
                  </a:cubicBezTo>
                  <a:lnTo>
                    <a:pt x="14090" y="2116"/>
                  </a:lnTo>
                  <a:lnTo>
                    <a:pt x="14090" y="4014"/>
                  </a:lnTo>
                  <a:lnTo>
                    <a:pt x="13109" y="4014"/>
                  </a:lnTo>
                  <a:lnTo>
                    <a:pt x="13109" y="2956"/>
                  </a:lnTo>
                  <a:cubicBezTo>
                    <a:pt x="13109" y="2711"/>
                    <a:pt x="12910" y="2512"/>
                    <a:pt x="12667" y="2512"/>
                  </a:cubicBezTo>
                  <a:lnTo>
                    <a:pt x="11676" y="2512"/>
                  </a:lnTo>
                  <a:lnTo>
                    <a:pt x="11676" y="1312"/>
                  </a:lnTo>
                  <a:cubicBezTo>
                    <a:pt x="11676" y="1165"/>
                    <a:pt x="11557" y="1046"/>
                    <a:pt x="11410" y="1046"/>
                  </a:cubicBezTo>
                  <a:cubicBezTo>
                    <a:pt x="11263" y="1046"/>
                    <a:pt x="11144" y="1165"/>
                    <a:pt x="11144" y="1312"/>
                  </a:cubicBezTo>
                  <a:lnTo>
                    <a:pt x="11144" y="2512"/>
                  </a:lnTo>
                  <a:lnTo>
                    <a:pt x="10119" y="2512"/>
                  </a:lnTo>
                  <a:lnTo>
                    <a:pt x="10119" y="1312"/>
                  </a:lnTo>
                  <a:cubicBezTo>
                    <a:pt x="10119" y="1165"/>
                    <a:pt x="10000" y="1046"/>
                    <a:pt x="9854" y="1046"/>
                  </a:cubicBezTo>
                  <a:cubicBezTo>
                    <a:pt x="9707" y="1046"/>
                    <a:pt x="9588" y="1165"/>
                    <a:pt x="9588" y="1312"/>
                  </a:cubicBezTo>
                  <a:lnTo>
                    <a:pt x="9588" y="2512"/>
                  </a:lnTo>
                  <a:lnTo>
                    <a:pt x="8563" y="2512"/>
                  </a:lnTo>
                  <a:lnTo>
                    <a:pt x="8563" y="1312"/>
                  </a:lnTo>
                  <a:cubicBezTo>
                    <a:pt x="8563" y="1165"/>
                    <a:pt x="8444" y="1046"/>
                    <a:pt x="8297" y="1046"/>
                  </a:cubicBezTo>
                  <a:cubicBezTo>
                    <a:pt x="8150" y="1046"/>
                    <a:pt x="8031" y="1165"/>
                    <a:pt x="8031" y="1312"/>
                  </a:cubicBezTo>
                  <a:lnTo>
                    <a:pt x="8031" y="2512"/>
                  </a:lnTo>
                  <a:lnTo>
                    <a:pt x="7006" y="2512"/>
                  </a:lnTo>
                  <a:lnTo>
                    <a:pt x="7006" y="1312"/>
                  </a:lnTo>
                  <a:cubicBezTo>
                    <a:pt x="7006" y="1165"/>
                    <a:pt x="6887" y="1046"/>
                    <a:pt x="6740" y="1046"/>
                  </a:cubicBezTo>
                  <a:cubicBezTo>
                    <a:pt x="6594" y="1046"/>
                    <a:pt x="6475" y="1165"/>
                    <a:pt x="6475" y="1312"/>
                  </a:cubicBezTo>
                  <a:lnTo>
                    <a:pt x="6475" y="2512"/>
                  </a:lnTo>
                  <a:lnTo>
                    <a:pt x="5485" y="2512"/>
                  </a:lnTo>
                  <a:cubicBezTo>
                    <a:pt x="5240" y="2512"/>
                    <a:pt x="5041" y="2711"/>
                    <a:pt x="5041" y="2956"/>
                  </a:cubicBezTo>
                  <a:lnTo>
                    <a:pt x="5041" y="4014"/>
                  </a:lnTo>
                  <a:lnTo>
                    <a:pt x="4061" y="4014"/>
                  </a:lnTo>
                  <a:lnTo>
                    <a:pt x="4061" y="2116"/>
                  </a:lnTo>
                  <a:lnTo>
                    <a:pt x="4419" y="2116"/>
                  </a:lnTo>
                  <a:cubicBezTo>
                    <a:pt x="4663" y="2116"/>
                    <a:pt x="4863" y="1917"/>
                    <a:pt x="4863" y="1672"/>
                  </a:cubicBezTo>
                  <a:lnTo>
                    <a:pt x="4863" y="443"/>
                  </a:lnTo>
                  <a:cubicBezTo>
                    <a:pt x="4863" y="199"/>
                    <a:pt x="4663" y="1"/>
                    <a:pt x="4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80;p45">
              <a:extLst>
                <a:ext uri="{FF2B5EF4-FFF2-40B4-BE49-F238E27FC236}">
                  <a16:creationId xmlns:a16="http://schemas.microsoft.com/office/drawing/2014/main" id="{AFC11B8E-16CA-CD03-C7ED-A063E160C9CF}"/>
                </a:ext>
              </a:extLst>
            </p:cNvPr>
            <p:cNvSpPr/>
            <p:nvPr/>
          </p:nvSpPr>
          <p:spPr>
            <a:xfrm>
              <a:off x="4475325" y="3460898"/>
              <a:ext cx="89983" cy="132703"/>
            </a:xfrm>
            <a:custGeom>
              <a:avLst/>
              <a:gdLst/>
              <a:ahLst/>
              <a:cxnLst/>
              <a:rect l="l" t="t" r="r" b="b"/>
              <a:pathLst>
                <a:path w="2713" h="4001" extrusionOk="0">
                  <a:moveTo>
                    <a:pt x="2181" y="2417"/>
                  </a:moveTo>
                  <a:lnTo>
                    <a:pt x="2181" y="3468"/>
                  </a:lnTo>
                  <a:lnTo>
                    <a:pt x="1162" y="3468"/>
                  </a:lnTo>
                  <a:lnTo>
                    <a:pt x="1162" y="2417"/>
                  </a:lnTo>
                  <a:close/>
                  <a:moveTo>
                    <a:pt x="267" y="1"/>
                  </a:moveTo>
                  <a:cubicBezTo>
                    <a:pt x="120" y="1"/>
                    <a:pt x="1" y="120"/>
                    <a:pt x="1" y="267"/>
                  </a:cubicBezTo>
                  <a:cubicBezTo>
                    <a:pt x="1" y="414"/>
                    <a:pt x="120" y="533"/>
                    <a:pt x="267" y="533"/>
                  </a:cubicBezTo>
                  <a:lnTo>
                    <a:pt x="1389" y="533"/>
                  </a:lnTo>
                  <a:lnTo>
                    <a:pt x="1389" y="1885"/>
                  </a:lnTo>
                  <a:lnTo>
                    <a:pt x="1074" y="1885"/>
                  </a:lnTo>
                  <a:cubicBezTo>
                    <a:pt x="830" y="1885"/>
                    <a:pt x="631" y="2083"/>
                    <a:pt x="631" y="2327"/>
                  </a:cubicBezTo>
                  <a:lnTo>
                    <a:pt x="631" y="3556"/>
                  </a:lnTo>
                  <a:cubicBezTo>
                    <a:pt x="631" y="3801"/>
                    <a:pt x="830" y="4000"/>
                    <a:pt x="1074" y="4000"/>
                  </a:cubicBezTo>
                  <a:lnTo>
                    <a:pt x="2270" y="4000"/>
                  </a:lnTo>
                  <a:cubicBezTo>
                    <a:pt x="2514" y="4000"/>
                    <a:pt x="2713" y="3801"/>
                    <a:pt x="2713" y="3556"/>
                  </a:cubicBezTo>
                  <a:lnTo>
                    <a:pt x="2713" y="2327"/>
                  </a:lnTo>
                  <a:cubicBezTo>
                    <a:pt x="2713" y="2083"/>
                    <a:pt x="2514" y="1885"/>
                    <a:pt x="2270" y="1885"/>
                  </a:cubicBezTo>
                  <a:lnTo>
                    <a:pt x="1920" y="1885"/>
                  </a:lnTo>
                  <a:lnTo>
                    <a:pt x="1920" y="443"/>
                  </a:lnTo>
                  <a:cubicBezTo>
                    <a:pt x="1920" y="199"/>
                    <a:pt x="1722" y="1"/>
                    <a:pt x="1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81;p45">
              <a:extLst>
                <a:ext uri="{FF2B5EF4-FFF2-40B4-BE49-F238E27FC236}">
                  <a16:creationId xmlns:a16="http://schemas.microsoft.com/office/drawing/2014/main" id="{9F34795D-EBF7-4534-9275-4070E9B082C0}"/>
                </a:ext>
              </a:extLst>
            </p:cNvPr>
            <p:cNvSpPr/>
            <p:nvPr/>
          </p:nvSpPr>
          <p:spPr>
            <a:xfrm>
              <a:off x="3963285" y="3460898"/>
              <a:ext cx="91177" cy="132703"/>
            </a:xfrm>
            <a:custGeom>
              <a:avLst/>
              <a:gdLst/>
              <a:ahLst/>
              <a:cxnLst/>
              <a:rect l="l" t="t" r="r" b="b"/>
              <a:pathLst>
                <a:path w="2749" h="4001" extrusionOk="0">
                  <a:moveTo>
                    <a:pt x="1551" y="2417"/>
                  </a:moveTo>
                  <a:lnTo>
                    <a:pt x="1551" y="3468"/>
                  </a:lnTo>
                  <a:lnTo>
                    <a:pt x="533" y="3468"/>
                  </a:lnTo>
                  <a:lnTo>
                    <a:pt x="533" y="2417"/>
                  </a:lnTo>
                  <a:close/>
                  <a:moveTo>
                    <a:pt x="1237" y="1"/>
                  </a:moveTo>
                  <a:cubicBezTo>
                    <a:pt x="993" y="1"/>
                    <a:pt x="794" y="199"/>
                    <a:pt x="794" y="443"/>
                  </a:cubicBezTo>
                  <a:lnTo>
                    <a:pt x="794" y="1885"/>
                  </a:lnTo>
                  <a:lnTo>
                    <a:pt x="444" y="1885"/>
                  </a:lnTo>
                  <a:cubicBezTo>
                    <a:pt x="200" y="1885"/>
                    <a:pt x="1" y="2083"/>
                    <a:pt x="1" y="2327"/>
                  </a:cubicBezTo>
                  <a:lnTo>
                    <a:pt x="1" y="3558"/>
                  </a:lnTo>
                  <a:cubicBezTo>
                    <a:pt x="1" y="3802"/>
                    <a:pt x="200" y="4000"/>
                    <a:pt x="444" y="4000"/>
                  </a:cubicBezTo>
                  <a:lnTo>
                    <a:pt x="1640" y="4000"/>
                  </a:lnTo>
                  <a:cubicBezTo>
                    <a:pt x="1884" y="4000"/>
                    <a:pt x="2083" y="3802"/>
                    <a:pt x="2083" y="3558"/>
                  </a:cubicBezTo>
                  <a:lnTo>
                    <a:pt x="2083" y="2327"/>
                  </a:lnTo>
                  <a:cubicBezTo>
                    <a:pt x="2083" y="2083"/>
                    <a:pt x="1884" y="1885"/>
                    <a:pt x="1640" y="1885"/>
                  </a:cubicBezTo>
                  <a:lnTo>
                    <a:pt x="1325" y="1885"/>
                  </a:lnTo>
                  <a:lnTo>
                    <a:pt x="1325" y="533"/>
                  </a:lnTo>
                  <a:lnTo>
                    <a:pt x="2483" y="533"/>
                  </a:lnTo>
                  <a:cubicBezTo>
                    <a:pt x="2629" y="533"/>
                    <a:pt x="2748" y="414"/>
                    <a:pt x="2748" y="267"/>
                  </a:cubicBezTo>
                  <a:cubicBezTo>
                    <a:pt x="2748" y="120"/>
                    <a:pt x="2629" y="1"/>
                    <a:pt x="2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82;p45">
              <a:extLst>
                <a:ext uri="{FF2B5EF4-FFF2-40B4-BE49-F238E27FC236}">
                  <a16:creationId xmlns:a16="http://schemas.microsoft.com/office/drawing/2014/main" id="{F15482C8-1C15-D235-58AC-D18386A45D1C}"/>
                </a:ext>
              </a:extLst>
            </p:cNvPr>
            <p:cNvSpPr/>
            <p:nvPr/>
          </p:nvSpPr>
          <p:spPr>
            <a:xfrm>
              <a:off x="4183650" y="3363982"/>
              <a:ext cx="161294" cy="164378"/>
            </a:xfrm>
            <a:custGeom>
              <a:avLst/>
              <a:gdLst/>
              <a:ahLst/>
              <a:cxnLst/>
              <a:rect l="l" t="t" r="r" b="b"/>
              <a:pathLst>
                <a:path w="4863" h="4956" extrusionOk="0">
                  <a:moveTo>
                    <a:pt x="1625" y="3298"/>
                  </a:moveTo>
                  <a:lnTo>
                    <a:pt x="1625" y="4424"/>
                  </a:lnTo>
                  <a:lnTo>
                    <a:pt x="533" y="4424"/>
                  </a:lnTo>
                  <a:lnTo>
                    <a:pt x="533" y="3298"/>
                  </a:lnTo>
                  <a:close/>
                  <a:moveTo>
                    <a:pt x="444" y="1"/>
                  </a:moveTo>
                  <a:cubicBezTo>
                    <a:pt x="200" y="1"/>
                    <a:pt x="1" y="200"/>
                    <a:pt x="1" y="444"/>
                  </a:cubicBezTo>
                  <a:lnTo>
                    <a:pt x="1" y="4513"/>
                  </a:lnTo>
                  <a:cubicBezTo>
                    <a:pt x="1" y="4758"/>
                    <a:pt x="200" y="4956"/>
                    <a:pt x="444" y="4956"/>
                  </a:cubicBezTo>
                  <a:lnTo>
                    <a:pt x="4420" y="4956"/>
                  </a:lnTo>
                  <a:cubicBezTo>
                    <a:pt x="4664" y="4956"/>
                    <a:pt x="4863" y="4758"/>
                    <a:pt x="4863" y="4513"/>
                  </a:cubicBezTo>
                  <a:lnTo>
                    <a:pt x="4863" y="2834"/>
                  </a:lnTo>
                  <a:cubicBezTo>
                    <a:pt x="4863" y="2687"/>
                    <a:pt x="4743" y="2568"/>
                    <a:pt x="4597" y="2568"/>
                  </a:cubicBezTo>
                  <a:cubicBezTo>
                    <a:pt x="4450" y="2568"/>
                    <a:pt x="4331" y="2687"/>
                    <a:pt x="4331" y="2834"/>
                  </a:cubicBezTo>
                  <a:lnTo>
                    <a:pt x="4331" y="4424"/>
                  </a:lnTo>
                  <a:lnTo>
                    <a:pt x="2157" y="4424"/>
                  </a:lnTo>
                  <a:lnTo>
                    <a:pt x="2157" y="3032"/>
                  </a:lnTo>
                  <a:cubicBezTo>
                    <a:pt x="2157" y="2885"/>
                    <a:pt x="2038" y="2766"/>
                    <a:pt x="1891" y="2766"/>
                  </a:cubicBezTo>
                  <a:lnTo>
                    <a:pt x="534" y="2766"/>
                  </a:lnTo>
                  <a:lnTo>
                    <a:pt x="534" y="533"/>
                  </a:lnTo>
                  <a:lnTo>
                    <a:pt x="4332" y="533"/>
                  </a:lnTo>
                  <a:lnTo>
                    <a:pt x="4332" y="1274"/>
                  </a:lnTo>
                  <a:cubicBezTo>
                    <a:pt x="4331" y="1420"/>
                    <a:pt x="4450" y="1539"/>
                    <a:pt x="4597" y="1539"/>
                  </a:cubicBezTo>
                  <a:cubicBezTo>
                    <a:pt x="4743" y="1539"/>
                    <a:pt x="4863" y="1420"/>
                    <a:pt x="4863" y="1274"/>
                  </a:cubicBezTo>
                  <a:lnTo>
                    <a:pt x="4863" y="444"/>
                  </a:lnTo>
                  <a:cubicBezTo>
                    <a:pt x="4863" y="200"/>
                    <a:pt x="4664" y="1"/>
                    <a:pt x="4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848;p52">
            <a:extLst>
              <a:ext uri="{FF2B5EF4-FFF2-40B4-BE49-F238E27FC236}">
                <a16:creationId xmlns:a16="http://schemas.microsoft.com/office/drawing/2014/main" id="{84ADA406-6307-6455-C0E2-E75619009E7F}"/>
              </a:ext>
            </a:extLst>
          </p:cNvPr>
          <p:cNvSpPr txBox="1">
            <a:spLocks/>
          </p:cNvSpPr>
          <p:nvPr/>
        </p:nvSpPr>
        <p:spPr>
          <a:xfrm>
            <a:off x="-219819" y="2587880"/>
            <a:ext cx="2633400" cy="30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0" indent="0" algn="ctr">
              <a:buFont typeface="Montserrat"/>
              <a:buNone/>
            </a:pPr>
            <a:r>
              <a:rPr lang="en-US" sz="1600" b="1" dirty="0"/>
              <a:t>Dataset </a:t>
            </a:r>
          </a:p>
        </p:txBody>
      </p:sp>
      <p:sp>
        <p:nvSpPr>
          <p:cNvPr id="11" name="Google Shape;1847;p52">
            <a:extLst>
              <a:ext uri="{FF2B5EF4-FFF2-40B4-BE49-F238E27FC236}">
                <a16:creationId xmlns:a16="http://schemas.microsoft.com/office/drawing/2014/main" id="{33A1221E-6C3C-B42B-89B3-CEE270647AB3}"/>
              </a:ext>
            </a:extLst>
          </p:cNvPr>
          <p:cNvSpPr txBox="1">
            <a:spLocks/>
          </p:cNvSpPr>
          <p:nvPr/>
        </p:nvSpPr>
        <p:spPr>
          <a:xfrm>
            <a:off x="-159327" y="2130679"/>
            <a:ext cx="2913159"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9pPr>
          </a:lstStyle>
          <a:p>
            <a:pPr algn="ctr"/>
            <a:r>
              <a:rPr lang="en" sz="3000" dirty="0">
                <a:solidFill>
                  <a:schemeClr val="tx1"/>
                </a:solidFill>
              </a:rPr>
              <a:t>MS COCO</a:t>
            </a:r>
          </a:p>
          <a:p>
            <a:pPr algn="ctr"/>
            <a:r>
              <a:rPr lang="en-US" sz="1100" b="1" i="0" dirty="0">
                <a:solidFill>
                  <a:schemeClr val="tx1"/>
                </a:solidFill>
                <a:effectLst/>
                <a:latin typeface="Lato" panose="020F0502020204030203" pitchFamily="34" charset="0"/>
              </a:rPr>
              <a:t>(Microsoft Common Objects in Context)</a:t>
            </a:r>
            <a:endParaRPr lang="en" sz="2000" dirty="0">
              <a:solidFill>
                <a:schemeClr val="tx1"/>
              </a:solidFill>
            </a:endParaRPr>
          </a:p>
        </p:txBody>
      </p:sp>
      <p:pic>
        <p:nvPicPr>
          <p:cNvPr id="2050" name="Picture 2">
            <a:extLst>
              <a:ext uri="{FF2B5EF4-FFF2-40B4-BE49-F238E27FC236}">
                <a16:creationId xmlns:a16="http://schemas.microsoft.com/office/drawing/2014/main" id="{2E10FB5F-13A6-940F-4AD8-7F57F4AD8415}"/>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90575" y="1320462"/>
            <a:ext cx="4071351" cy="3038042"/>
          </a:xfrm>
          <a:prstGeom prst="roundRect">
            <a:avLst>
              <a:gd name="adj" fmla="val 8594"/>
            </a:avLst>
          </a:prstGeom>
          <a:solidFill>
            <a:srgbClr val="FFFFFF">
              <a:shade val="85000"/>
            </a:srgbClr>
          </a:solidFill>
          <a:ln>
            <a:noFill/>
          </a:ln>
          <a:effectLst>
            <a:reflection blurRad="12700" stA="13000" endPos="28000" dist="5000" dir="5400000" sy="-100000" algn="bl" rotWithShape="0"/>
          </a:effectLst>
        </p:spPr>
      </p:pic>
      <p:sp>
        <p:nvSpPr>
          <p:cNvPr id="12" name="Google Shape;1845;p52">
            <a:extLst>
              <a:ext uri="{FF2B5EF4-FFF2-40B4-BE49-F238E27FC236}">
                <a16:creationId xmlns:a16="http://schemas.microsoft.com/office/drawing/2014/main" id="{DD508B4F-DF8D-3454-F016-A133DDD7F7DC}"/>
              </a:ext>
            </a:extLst>
          </p:cNvPr>
          <p:cNvSpPr txBox="1">
            <a:spLocks/>
          </p:cNvSpPr>
          <p:nvPr/>
        </p:nvSpPr>
        <p:spPr>
          <a:xfrm>
            <a:off x="2193788" y="3931825"/>
            <a:ext cx="26334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9pPr>
          </a:lstStyle>
          <a:p>
            <a:pPr algn="ctr"/>
            <a:r>
              <a:rPr lang="en-US" sz="3000" dirty="0"/>
              <a:t>328 k</a:t>
            </a:r>
          </a:p>
        </p:txBody>
      </p:sp>
      <p:sp>
        <p:nvSpPr>
          <p:cNvPr id="13" name="Google Shape;1846;p52">
            <a:extLst>
              <a:ext uri="{FF2B5EF4-FFF2-40B4-BE49-F238E27FC236}">
                <a16:creationId xmlns:a16="http://schemas.microsoft.com/office/drawing/2014/main" id="{7D00A054-0BB1-9008-C246-1964F41985D0}"/>
              </a:ext>
            </a:extLst>
          </p:cNvPr>
          <p:cNvSpPr txBox="1">
            <a:spLocks/>
          </p:cNvSpPr>
          <p:nvPr/>
        </p:nvSpPr>
        <p:spPr>
          <a:xfrm>
            <a:off x="2193788" y="4389025"/>
            <a:ext cx="2633400" cy="30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0" indent="0" algn="ctr">
              <a:buFont typeface="Montserrat"/>
              <a:buNone/>
            </a:pPr>
            <a:r>
              <a:rPr lang="en-US" sz="1600" b="1" dirty="0">
                <a:solidFill>
                  <a:schemeClr val="tx1"/>
                </a:solidFill>
                <a:latin typeface="Courier New" panose="02070309020205020404" pitchFamily="49" charset="0"/>
              </a:rPr>
              <a:t>Images</a:t>
            </a:r>
            <a:endParaRPr lang="en-US" sz="1600" b="1" dirty="0"/>
          </a:p>
        </p:txBody>
      </p:sp>
      <p:sp>
        <p:nvSpPr>
          <p:cNvPr id="14" name="Google Shape;1849;p52">
            <a:extLst>
              <a:ext uri="{FF2B5EF4-FFF2-40B4-BE49-F238E27FC236}">
                <a16:creationId xmlns:a16="http://schemas.microsoft.com/office/drawing/2014/main" id="{572B476E-CEE9-5233-5D16-13C27C99AF4B}"/>
              </a:ext>
            </a:extLst>
          </p:cNvPr>
          <p:cNvSpPr/>
          <p:nvPr/>
        </p:nvSpPr>
        <p:spPr>
          <a:xfrm rot="5400000">
            <a:off x="3202538" y="3270537"/>
            <a:ext cx="615900" cy="534000"/>
          </a:xfrm>
          <a:prstGeom prst="hexagon">
            <a:avLst>
              <a:gd name="adj" fmla="val 25000"/>
              <a:gd name="vf" fmla="val 115470"/>
            </a:avLst>
          </a:prstGeom>
          <a:solidFill>
            <a:srgbClr val="76F3FB">
              <a:alpha val="3953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11459;p78">
            <a:extLst>
              <a:ext uri="{FF2B5EF4-FFF2-40B4-BE49-F238E27FC236}">
                <a16:creationId xmlns:a16="http://schemas.microsoft.com/office/drawing/2014/main" id="{13DC81E4-9B6F-3D29-E634-490B18B07BD3}"/>
              </a:ext>
            </a:extLst>
          </p:cNvPr>
          <p:cNvGrpSpPr/>
          <p:nvPr/>
        </p:nvGrpSpPr>
        <p:grpSpPr>
          <a:xfrm>
            <a:off x="3351224" y="3389141"/>
            <a:ext cx="293230" cy="320456"/>
            <a:chOff x="3042703" y="1529137"/>
            <a:chExt cx="411535" cy="315587"/>
          </a:xfrm>
        </p:grpSpPr>
        <p:sp>
          <p:nvSpPr>
            <p:cNvPr id="27" name="Google Shape;11460;p78">
              <a:extLst>
                <a:ext uri="{FF2B5EF4-FFF2-40B4-BE49-F238E27FC236}">
                  <a16:creationId xmlns:a16="http://schemas.microsoft.com/office/drawing/2014/main" id="{231700C8-C179-7272-53C4-C025AEDE2608}"/>
                </a:ext>
              </a:extLst>
            </p:cNvPr>
            <p:cNvSpPr/>
            <p:nvPr/>
          </p:nvSpPr>
          <p:spPr>
            <a:xfrm>
              <a:off x="3042703" y="1529137"/>
              <a:ext cx="411535" cy="315587"/>
            </a:xfrm>
            <a:custGeom>
              <a:avLst/>
              <a:gdLst/>
              <a:ahLst/>
              <a:cxnLst/>
              <a:rect l="l" t="t" r="r" b="b"/>
              <a:pathLst>
                <a:path w="12919" h="9907" extrusionOk="0">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461;p78">
              <a:extLst>
                <a:ext uri="{FF2B5EF4-FFF2-40B4-BE49-F238E27FC236}">
                  <a16:creationId xmlns:a16="http://schemas.microsoft.com/office/drawing/2014/main" id="{B838A22F-89B4-9ADD-1D48-FE54F2293EDC}"/>
                </a:ext>
              </a:extLst>
            </p:cNvPr>
            <p:cNvSpPr/>
            <p:nvPr/>
          </p:nvSpPr>
          <p:spPr>
            <a:xfrm>
              <a:off x="3077967" y="1557965"/>
              <a:ext cx="12169" cy="12551"/>
            </a:xfrm>
            <a:custGeom>
              <a:avLst/>
              <a:gdLst/>
              <a:ahLst/>
              <a:cxnLst/>
              <a:rect l="l" t="t" r="r" b="b"/>
              <a:pathLst>
                <a:path w="382" h="394" extrusionOk="0">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462;p78">
              <a:extLst>
                <a:ext uri="{FF2B5EF4-FFF2-40B4-BE49-F238E27FC236}">
                  <a16:creationId xmlns:a16="http://schemas.microsoft.com/office/drawing/2014/main" id="{C6CDF618-37B3-5462-16F9-691526CB5123}"/>
                </a:ext>
              </a:extLst>
            </p:cNvPr>
            <p:cNvSpPr/>
            <p:nvPr/>
          </p:nvSpPr>
          <p:spPr>
            <a:xfrm>
              <a:off x="3099978" y="1557965"/>
              <a:ext cx="12551" cy="12551"/>
            </a:xfrm>
            <a:custGeom>
              <a:avLst/>
              <a:gdLst/>
              <a:ahLst/>
              <a:cxnLst/>
              <a:rect l="l" t="t" r="r" b="b"/>
              <a:pathLst>
                <a:path w="394" h="394" extrusionOk="0">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463;p78">
              <a:extLst>
                <a:ext uri="{FF2B5EF4-FFF2-40B4-BE49-F238E27FC236}">
                  <a16:creationId xmlns:a16="http://schemas.microsoft.com/office/drawing/2014/main" id="{1E2A5338-6BBD-FC48-33C9-A6AF9763522D}"/>
                </a:ext>
              </a:extLst>
            </p:cNvPr>
            <p:cNvSpPr/>
            <p:nvPr/>
          </p:nvSpPr>
          <p:spPr>
            <a:xfrm>
              <a:off x="3122341" y="1557965"/>
              <a:ext cx="12551" cy="12551"/>
            </a:xfrm>
            <a:custGeom>
              <a:avLst/>
              <a:gdLst/>
              <a:ahLst/>
              <a:cxnLst/>
              <a:rect l="l" t="t" r="r" b="b"/>
              <a:pathLst>
                <a:path w="394" h="394" extrusionOk="0">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464;p78">
              <a:extLst>
                <a:ext uri="{FF2B5EF4-FFF2-40B4-BE49-F238E27FC236}">
                  <a16:creationId xmlns:a16="http://schemas.microsoft.com/office/drawing/2014/main" id="{1091A62A-080D-536C-D64E-7022C4BEBF5C}"/>
                </a:ext>
              </a:extLst>
            </p:cNvPr>
            <p:cNvSpPr/>
            <p:nvPr/>
          </p:nvSpPr>
          <p:spPr>
            <a:xfrm>
              <a:off x="3342331" y="1557965"/>
              <a:ext cx="79669" cy="12551"/>
            </a:xfrm>
            <a:custGeom>
              <a:avLst/>
              <a:gdLst/>
              <a:ahLst/>
              <a:cxnLst/>
              <a:rect l="l" t="t" r="r" b="b"/>
              <a:pathLst>
                <a:path w="2501" h="394" extrusionOk="0">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465;p78">
              <a:extLst>
                <a:ext uri="{FF2B5EF4-FFF2-40B4-BE49-F238E27FC236}">
                  <a16:creationId xmlns:a16="http://schemas.microsoft.com/office/drawing/2014/main" id="{5A290B8F-BF71-F89E-BF84-2474FF31A113}"/>
                </a:ext>
              </a:extLst>
            </p:cNvPr>
            <p:cNvSpPr/>
            <p:nvPr/>
          </p:nvSpPr>
          <p:spPr>
            <a:xfrm>
              <a:off x="3306303" y="1557965"/>
              <a:ext cx="26949" cy="12551"/>
            </a:xfrm>
            <a:custGeom>
              <a:avLst/>
              <a:gdLst/>
              <a:ahLst/>
              <a:cxnLst/>
              <a:rect l="l" t="t" r="r" b="b"/>
              <a:pathLst>
                <a:path w="846" h="394" extrusionOk="0">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466;p78">
              <a:extLst>
                <a:ext uri="{FF2B5EF4-FFF2-40B4-BE49-F238E27FC236}">
                  <a16:creationId xmlns:a16="http://schemas.microsoft.com/office/drawing/2014/main" id="{DD542213-89DE-4E70-721B-7689761C4C51}"/>
                </a:ext>
              </a:extLst>
            </p:cNvPr>
            <p:cNvSpPr/>
            <p:nvPr/>
          </p:nvSpPr>
          <p:spPr>
            <a:xfrm>
              <a:off x="3165217" y="1622822"/>
              <a:ext cx="166888" cy="121750"/>
            </a:xfrm>
            <a:custGeom>
              <a:avLst/>
              <a:gdLst/>
              <a:ahLst/>
              <a:cxnLst/>
              <a:rect l="l" t="t" r="r" b="b"/>
              <a:pathLst>
                <a:path w="5239" h="3822" extrusionOk="0">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67;p78">
              <a:extLst>
                <a:ext uri="{FF2B5EF4-FFF2-40B4-BE49-F238E27FC236}">
                  <a16:creationId xmlns:a16="http://schemas.microsoft.com/office/drawing/2014/main" id="{732D81E7-B2EF-278D-CAE3-A5189A29CF68}"/>
                </a:ext>
              </a:extLst>
            </p:cNvPr>
            <p:cNvSpPr/>
            <p:nvPr/>
          </p:nvSpPr>
          <p:spPr>
            <a:xfrm>
              <a:off x="3222843" y="1657226"/>
              <a:ext cx="54281" cy="53612"/>
            </a:xfrm>
            <a:custGeom>
              <a:avLst/>
              <a:gdLst/>
              <a:ahLst/>
              <a:cxnLst/>
              <a:rect l="l" t="t" r="r" b="b"/>
              <a:pathLst>
                <a:path w="1704" h="1683" extrusionOk="0">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68;p78">
              <a:extLst>
                <a:ext uri="{FF2B5EF4-FFF2-40B4-BE49-F238E27FC236}">
                  <a16:creationId xmlns:a16="http://schemas.microsoft.com/office/drawing/2014/main" id="{895232B2-C169-7566-607F-838DE680B7BB}"/>
                </a:ext>
              </a:extLst>
            </p:cNvPr>
            <p:cNvSpPr/>
            <p:nvPr/>
          </p:nvSpPr>
          <p:spPr>
            <a:xfrm>
              <a:off x="3087459" y="1800700"/>
              <a:ext cx="160454" cy="12519"/>
            </a:xfrm>
            <a:custGeom>
              <a:avLst/>
              <a:gdLst/>
              <a:ahLst/>
              <a:cxnLst/>
              <a:rect l="l" t="t" r="r" b="b"/>
              <a:pathLst>
                <a:path w="5037" h="393" extrusionOk="0">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69;p78">
              <a:extLst>
                <a:ext uri="{FF2B5EF4-FFF2-40B4-BE49-F238E27FC236}">
                  <a16:creationId xmlns:a16="http://schemas.microsoft.com/office/drawing/2014/main" id="{C2036567-C923-C418-DF15-1255752A7433}"/>
                </a:ext>
              </a:extLst>
            </p:cNvPr>
            <p:cNvSpPr/>
            <p:nvPr/>
          </p:nvSpPr>
          <p:spPr>
            <a:xfrm>
              <a:off x="3368866" y="1800318"/>
              <a:ext cx="43673" cy="12169"/>
            </a:xfrm>
            <a:custGeom>
              <a:avLst/>
              <a:gdLst/>
              <a:ahLst/>
              <a:cxnLst/>
              <a:rect l="l" t="t" r="r" b="b"/>
              <a:pathLst>
                <a:path w="1371" h="382" extrusionOk="0">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C000"/>
                </a:solidFill>
              </a:rPr>
              <a:t>02</a:t>
            </a:r>
            <a:endParaRPr dirty="0">
              <a:solidFill>
                <a:srgbClr val="FFC000"/>
              </a:solidFill>
            </a:endParaRPr>
          </a:p>
        </p:txBody>
      </p:sp>
      <p:sp>
        <p:nvSpPr>
          <p:cNvPr id="1387" name="Google Shape;1387;p40"/>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F0000"/>
                </a:solidFill>
              </a:rPr>
              <a:t> </a:t>
            </a:r>
            <a:endParaRPr sz="1600" dirty="0">
              <a:solidFill>
                <a:srgbClr val="FF0000"/>
              </a:solidFill>
            </a:endParaRPr>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STAGES</a:t>
            </a:r>
            <a:endParaRPr dirty="0"/>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3433395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pic>
        <p:nvPicPr>
          <p:cNvPr id="1997" name="Google Shape;1997;p58"/>
          <p:cNvPicPr preferRelativeResize="0"/>
          <p:nvPr/>
        </p:nvPicPr>
        <p:blipFill rotWithShape="1">
          <a:blip r:embed="rId3">
            <a:alphaModFix/>
          </a:blip>
          <a:srcRect l="24331" t="5721" r="23342" b="4591"/>
          <a:stretch/>
        </p:blipFill>
        <p:spPr>
          <a:xfrm rot="2268295">
            <a:off x="7270320" y="161184"/>
            <a:ext cx="1573807" cy="1517310"/>
          </a:xfrm>
          <a:prstGeom prst="rect">
            <a:avLst/>
          </a:prstGeom>
          <a:noFill/>
          <a:ln>
            <a:noFill/>
          </a:ln>
        </p:spPr>
      </p:pic>
      <p:sp>
        <p:nvSpPr>
          <p:cNvPr id="1998" name="Google Shape;1998;p5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0000"/>
                </a:solidFill>
              </a:rPr>
              <a:t>PROJECT STAGES</a:t>
            </a:r>
            <a:endParaRPr dirty="0">
              <a:solidFill>
                <a:srgbClr val="FF0000"/>
              </a:solidFill>
            </a:endParaRPr>
          </a:p>
        </p:txBody>
      </p:sp>
      <p:sp>
        <p:nvSpPr>
          <p:cNvPr id="1999" name="Google Shape;1999;p58"/>
          <p:cNvSpPr/>
          <p:nvPr/>
        </p:nvSpPr>
        <p:spPr>
          <a:xfrm>
            <a:off x="6354831" y="1877225"/>
            <a:ext cx="1652700" cy="638700"/>
          </a:xfrm>
          <a:prstGeom prst="roundRect">
            <a:avLst>
              <a:gd name="adj" fmla="val 5000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5789750" y="2608662"/>
            <a:ext cx="2217600" cy="638700"/>
          </a:xfrm>
          <a:prstGeom prst="roundRect">
            <a:avLst>
              <a:gd name="adj" fmla="val 5000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5415286" y="3340099"/>
            <a:ext cx="2592300" cy="638700"/>
          </a:xfrm>
          <a:prstGeom prst="roundRect">
            <a:avLst>
              <a:gd name="adj" fmla="val 5000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txBox="1"/>
          <p:nvPr/>
        </p:nvSpPr>
        <p:spPr>
          <a:xfrm>
            <a:off x="1136412" y="1954325"/>
            <a:ext cx="23547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Montserrat"/>
              </a:rPr>
              <a:t>Project Planning</a:t>
            </a:r>
            <a:endParaRPr lang="en" sz="1600" b="1" dirty="0">
              <a:solidFill>
                <a:schemeClr val="tx1"/>
              </a:solidFill>
              <a:latin typeface="Quattrocento Sans" panose="020B0502050000020003" pitchFamily="34" charset="0"/>
              <a:sym typeface="Montserrat"/>
            </a:endParaRPr>
          </a:p>
        </p:txBody>
      </p:sp>
      <p:sp>
        <p:nvSpPr>
          <p:cNvPr id="2003" name="Google Shape;2003;p58"/>
          <p:cNvSpPr txBox="1"/>
          <p:nvPr/>
        </p:nvSpPr>
        <p:spPr>
          <a:xfrm>
            <a:off x="3491100" y="1954325"/>
            <a:ext cx="1393800" cy="48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100" dirty="0">
                <a:solidFill>
                  <a:srgbClr val="FFC000"/>
                </a:solidFill>
                <a:latin typeface="Montserrat Black"/>
                <a:ea typeface="Montserrat Black"/>
                <a:cs typeface="Montserrat Black"/>
                <a:sym typeface="Montserrat Black"/>
              </a:rPr>
              <a:t>STAGE 1</a:t>
            </a:r>
            <a:endParaRPr sz="2100" dirty="0">
              <a:solidFill>
                <a:srgbClr val="FFC000"/>
              </a:solidFill>
              <a:latin typeface="Montserrat Black"/>
              <a:ea typeface="Montserrat Black"/>
              <a:cs typeface="Montserrat Black"/>
              <a:sym typeface="Montserrat Black"/>
            </a:endParaRPr>
          </a:p>
        </p:txBody>
      </p:sp>
      <p:sp>
        <p:nvSpPr>
          <p:cNvPr id="2004" name="Google Shape;2004;p58"/>
          <p:cNvSpPr txBox="1"/>
          <p:nvPr/>
        </p:nvSpPr>
        <p:spPr>
          <a:xfrm>
            <a:off x="1077539" y="2685761"/>
            <a:ext cx="23547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dk1"/>
                </a:solidFill>
                <a:latin typeface="Montserrat"/>
                <a:ea typeface="Montserrat"/>
                <a:cs typeface="Montserrat"/>
                <a:sym typeface="Montserrat"/>
              </a:rPr>
              <a:t>Data Preparing </a:t>
            </a:r>
            <a:endParaRPr sz="1600" dirty="0">
              <a:solidFill>
                <a:schemeClr val="dk1"/>
              </a:solidFill>
              <a:latin typeface="Montserrat"/>
              <a:ea typeface="Montserrat"/>
              <a:cs typeface="Montserrat"/>
              <a:sym typeface="Montserrat"/>
            </a:endParaRPr>
          </a:p>
        </p:txBody>
      </p:sp>
      <p:sp>
        <p:nvSpPr>
          <p:cNvPr id="2005" name="Google Shape;2005;p58"/>
          <p:cNvSpPr txBox="1"/>
          <p:nvPr/>
        </p:nvSpPr>
        <p:spPr>
          <a:xfrm>
            <a:off x="3491100" y="2685761"/>
            <a:ext cx="1393800" cy="48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100" dirty="0">
                <a:solidFill>
                  <a:srgbClr val="FFC000"/>
                </a:solidFill>
                <a:latin typeface="Montserrat Black"/>
                <a:ea typeface="Montserrat Black"/>
                <a:cs typeface="Montserrat Black"/>
                <a:sym typeface="Montserrat Black"/>
              </a:rPr>
              <a:t>STAGE 2</a:t>
            </a:r>
            <a:endParaRPr sz="2100" dirty="0">
              <a:solidFill>
                <a:srgbClr val="FFC000"/>
              </a:solidFill>
              <a:latin typeface="Montserrat Black"/>
              <a:ea typeface="Montserrat Black"/>
              <a:cs typeface="Montserrat Black"/>
              <a:sym typeface="Montserrat Black"/>
            </a:endParaRPr>
          </a:p>
        </p:txBody>
      </p:sp>
      <p:sp>
        <p:nvSpPr>
          <p:cNvPr id="2006" name="Google Shape;2006;p58"/>
          <p:cNvSpPr txBox="1"/>
          <p:nvPr/>
        </p:nvSpPr>
        <p:spPr>
          <a:xfrm>
            <a:off x="1136412" y="3417197"/>
            <a:ext cx="23547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Montserrat"/>
                <a:ea typeface="Montserrat"/>
                <a:cs typeface="Montserrat"/>
                <a:sym typeface="Montserrat"/>
              </a:rPr>
              <a:t>Model Selection &amp; Deploymnt</a:t>
            </a:r>
            <a:endParaRPr sz="1600" dirty="0">
              <a:solidFill>
                <a:schemeClr val="dk1"/>
              </a:solidFill>
              <a:latin typeface="Montserrat"/>
              <a:ea typeface="Montserrat"/>
              <a:cs typeface="Montserrat"/>
              <a:sym typeface="Montserrat"/>
            </a:endParaRPr>
          </a:p>
        </p:txBody>
      </p:sp>
      <p:sp>
        <p:nvSpPr>
          <p:cNvPr id="2007" name="Google Shape;2007;p58"/>
          <p:cNvSpPr txBox="1"/>
          <p:nvPr/>
        </p:nvSpPr>
        <p:spPr>
          <a:xfrm>
            <a:off x="3491100" y="3417197"/>
            <a:ext cx="1393800" cy="48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100" dirty="0">
                <a:solidFill>
                  <a:srgbClr val="FFC000"/>
                </a:solidFill>
                <a:latin typeface="Montserrat Black"/>
                <a:ea typeface="Montserrat Black"/>
                <a:cs typeface="Montserrat Black"/>
                <a:sym typeface="Montserrat Black"/>
              </a:rPr>
              <a:t>STAGE 3</a:t>
            </a:r>
            <a:endParaRPr sz="2100" dirty="0">
              <a:solidFill>
                <a:srgbClr val="FFC000"/>
              </a:solidFill>
              <a:latin typeface="Montserrat Black"/>
              <a:ea typeface="Montserrat Black"/>
              <a:cs typeface="Montserrat Black"/>
              <a:sym typeface="Montserrat Black"/>
            </a:endParaRPr>
          </a:p>
        </p:txBody>
      </p:sp>
      <p:cxnSp>
        <p:nvCxnSpPr>
          <p:cNvPr id="2008" name="Google Shape;2008;p58"/>
          <p:cNvCxnSpPr>
            <a:stCxn id="2003" idx="3"/>
            <a:endCxn id="1999" idx="1"/>
          </p:cNvCxnSpPr>
          <p:nvPr/>
        </p:nvCxnSpPr>
        <p:spPr>
          <a:xfrm>
            <a:off x="4884900" y="2196575"/>
            <a:ext cx="1470000" cy="0"/>
          </a:xfrm>
          <a:prstGeom prst="straightConnector1">
            <a:avLst/>
          </a:prstGeom>
          <a:noFill/>
          <a:ln w="19050" cap="flat" cmpd="sng">
            <a:solidFill>
              <a:schemeClr val="dk2"/>
            </a:solidFill>
            <a:prstDash val="solid"/>
            <a:round/>
            <a:headEnd type="none" w="med" len="med"/>
            <a:tailEnd type="diamond" w="med" len="med"/>
          </a:ln>
        </p:spPr>
      </p:cxnSp>
      <p:cxnSp>
        <p:nvCxnSpPr>
          <p:cNvPr id="2009" name="Google Shape;2009;p58"/>
          <p:cNvCxnSpPr>
            <a:endCxn id="2000" idx="1"/>
          </p:cNvCxnSpPr>
          <p:nvPr/>
        </p:nvCxnSpPr>
        <p:spPr>
          <a:xfrm>
            <a:off x="4811450" y="2928012"/>
            <a:ext cx="978300" cy="0"/>
          </a:xfrm>
          <a:prstGeom prst="straightConnector1">
            <a:avLst/>
          </a:prstGeom>
          <a:noFill/>
          <a:ln w="19050" cap="flat" cmpd="sng">
            <a:solidFill>
              <a:schemeClr val="dk2"/>
            </a:solidFill>
            <a:prstDash val="solid"/>
            <a:round/>
            <a:headEnd type="none" w="med" len="med"/>
            <a:tailEnd type="diamond" w="med" len="med"/>
          </a:ln>
        </p:spPr>
      </p:cxnSp>
      <p:cxnSp>
        <p:nvCxnSpPr>
          <p:cNvPr id="2010" name="Google Shape;2010;p58"/>
          <p:cNvCxnSpPr>
            <a:stCxn id="2007" idx="3"/>
            <a:endCxn id="2001" idx="1"/>
          </p:cNvCxnSpPr>
          <p:nvPr/>
        </p:nvCxnSpPr>
        <p:spPr>
          <a:xfrm>
            <a:off x="4884900" y="3659447"/>
            <a:ext cx="530400" cy="0"/>
          </a:xfrm>
          <a:prstGeom prst="straightConnector1">
            <a:avLst/>
          </a:prstGeom>
          <a:noFill/>
          <a:ln w="19050" cap="flat" cmpd="sng">
            <a:solidFill>
              <a:schemeClr val="dk2"/>
            </a:solidFill>
            <a:prstDash val="solid"/>
            <a:round/>
            <a:headEnd type="none" w="med" len="med"/>
            <a:tailEnd type="diamond" w="med" len="med"/>
          </a:ln>
        </p:spPr>
      </p:cxnSp>
      <p:grpSp>
        <p:nvGrpSpPr>
          <p:cNvPr id="2011" name="Google Shape;2011;p58"/>
          <p:cNvGrpSpPr/>
          <p:nvPr/>
        </p:nvGrpSpPr>
        <p:grpSpPr>
          <a:xfrm>
            <a:off x="1225225" y="1453500"/>
            <a:ext cx="76825" cy="76800"/>
            <a:chOff x="3104875" y="1099400"/>
            <a:chExt cx="76825" cy="76800"/>
          </a:xfrm>
        </p:grpSpPr>
        <p:sp>
          <p:nvSpPr>
            <p:cNvPr id="2012" name="Google Shape;2012;p5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58"/>
          <p:cNvGrpSpPr/>
          <p:nvPr/>
        </p:nvGrpSpPr>
        <p:grpSpPr>
          <a:xfrm>
            <a:off x="5903450" y="1530300"/>
            <a:ext cx="76825" cy="76800"/>
            <a:chOff x="3104875" y="1099400"/>
            <a:chExt cx="76825" cy="76800"/>
          </a:xfrm>
        </p:grpSpPr>
        <p:sp>
          <p:nvSpPr>
            <p:cNvPr id="2015" name="Google Shape;2015;p5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58"/>
          <p:cNvGrpSpPr/>
          <p:nvPr/>
        </p:nvGrpSpPr>
        <p:grpSpPr>
          <a:xfrm>
            <a:off x="4106075" y="4148650"/>
            <a:ext cx="76825" cy="76800"/>
            <a:chOff x="3104875" y="1099400"/>
            <a:chExt cx="76825" cy="76800"/>
          </a:xfrm>
        </p:grpSpPr>
        <p:sp>
          <p:nvSpPr>
            <p:cNvPr id="2018" name="Google Shape;2018;p5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20" name="Google Shape;2020;p58"/>
          <p:cNvPicPr preferRelativeResize="0"/>
          <p:nvPr/>
        </p:nvPicPr>
        <p:blipFill rotWithShape="1">
          <a:blip r:embed="rId4">
            <a:alphaModFix/>
          </a:blip>
          <a:srcRect l="22009" r="18455"/>
          <a:stretch/>
        </p:blipFill>
        <p:spPr>
          <a:xfrm rot="1203246">
            <a:off x="229668" y="3859846"/>
            <a:ext cx="1115441" cy="1053905"/>
          </a:xfrm>
          <a:prstGeom prst="rect">
            <a:avLst/>
          </a:prstGeom>
          <a:noFill/>
          <a:ln>
            <a:noFill/>
          </a:ln>
        </p:spPr>
      </p:pic>
      <p:pic>
        <p:nvPicPr>
          <p:cNvPr id="2021" name="Google Shape;2021;p58"/>
          <p:cNvPicPr preferRelativeResize="0"/>
          <p:nvPr/>
        </p:nvPicPr>
        <p:blipFill rotWithShape="1">
          <a:blip r:embed="rId5">
            <a:alphaModFix/>
          </a:blip>
          <a:srcRect l="18647" t="7960" r="8852" b="8336"/>
          <a:stretch/>
        </p:blipFill>
        <p:spPr>
          <a:xfrm rot="-1406513">
            <a:off x="6982910" y="911737"/>
            <a:ext cx="1175233" cy="763227"/>
          </a:xfrm>
          <a:prstGeom prst="rect">
            <a:avLst/>
          </a:prstGeom>
          <a:noFill/>
          <a:ln>
            <a:noFill/>
          </a:ln>
        </p:spPr>
      </p:pic>
      <p:grpSp>
        <p:nvGrpSpPr>
          <p:cNvPr id="2022" name="Google Shape;2022;p58"/>
          <p:cNvGrpSpPr/>
          <p:nvPr/>
        </p:nvGrpSpPr>
        <p:grpSpPr>
          <a:xfrm>
            <a:off x="7329837" y="2699418"/>
            <a:ext cx="395192" cy="457186"/>
            <a:chOff x="1246535" y="1431577"/>
            <a:chExt cx="525871" cy="601957"/>
          </a:xfrm>
        </p:grpSpPr>
        <p:sp>
          <p:nvSpPr>
            <p:cNvPr id="2023" name="Google Shape;2023;p58"/>
            <p:cNvSpPr/>
            <p:nvPr/>
          </p:nvSpPr>
          <p:spPr>
            <a:xfrm>
              <a:off x="1350250" y="1660002"/>
              <a:ext cx="83781" cy="51376"/>
            </a:xfrm>
            <a:custGeom>
              <a:avLst/>
              <a:gdLst/>
              <a:ahLst/>
              <a:cxnLst/>
              <a:rect l="l" t="t" r="r" b="b"/>
              <a:pathLst>
                <a:path w="2526" h="1549" extrusionOk="0">
                  <a:moveTo>
                    <a:pt x="1994" y="532"/>
                  </a:moveTo>
                  <a:lnTo>
                    <a:pt x="1994" y="1017"/>
                  </a:lnTo>
                  <a:lnTo>
                    <a:pt x="532" y="1017"/>
                  </a:lnTo>
                  <a:lnTo>
                    <a:pt x="532" y="532"/>
                  </a:lnTo>
                  <a:close/>
                  <a:moveTo>
                    <a:pt x="373" y="1"/>
                  </a:moveTo>
                  <a:cubicBezTo>
                    <a:pt x="167" y="1"/>
                    <a:pt x="1" y="167"/>
                    <a:pt x="1" y="372"/>
                  </a:cubicBezTo>
                  <a:lnTo>
                    <a:pt x="1" y="1177"/>
                  </a:lnTo>
                  <a:cubicBezTo>
                    <a:pt x="1" y="1382"/>
                    <a:pt x="167" y="1549"/>
                    <a:pt x="373" y="1549"/>
                  </a:cubicBezTo>
                  <a:lnTo>
                    <a:pt x="2153" y="1549"/>
                  </a:lnTo>
                  <a:cubicBezTo>
                    <a:pt x="2358" y="1549"/>
                    <a:pt x="2526" y="1382"/>
                    <a:pt x="2526" y="1177"/>
                  </a:cubicBezTo>
                  <a:lnTo>
                    <a:pt x="2526" y="372"/>
                  </a:lnTo>
                  <a:cubicBezTo>
                    <a:pt x="2526" y="167"/>
                    <a:pt x="2358" y="1"/>
                    <a:pt x="2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8"/>
            <p:cNvSpPr/>
            <p:nvPr/>
          </p:nvSpPr>
          <p:spPr>
            <a:xfrm>
              <a:off x="1460798" y="1660002"/>
              <a:ext cx="83781" cy="51376"/>
            </a:xfrm>
            <a:custGeom>
              <a:avLst/>
              <a:gdLst/>
              <a:ahLst/>
              <a:cxnLst/>
              <a:rect l="l" t="t" r="r" b="b"/>
              <a:pathLst>
                <a:path w="2526" h="1549" extrusionOk="0">
                  <a:moveTo>
                    <a:pt x="1994" y="532"/>
                  </a:moveTo>
                  <a:lnTo>
                    <a:pt x="1994" y="1017"/>
                  </a:lnTo>
                  <a:lnTo>
                    <a:pt x="533" y="1017"/>
                  </a:lnTo>
                  <a:lnTo>
                    <a:pt x="533" y="532"/>
                  </a:lnTo>
                  <a:close/>
                  <a:moveTo>
                    <a:pt x="372" y="1"/>
                  </a:moveTo>
                  <a:cubicBezTo>
                    <a:pt x="167" y="1"/>
                    <a:pt x="1" y="167"/>
                    <a:pt x="1" y="372"/>
                  </a:cubicBezTo>
                  <a:lnTo>
                    <a:pt x="1" y="1177"/>
                  </a:lnTo>
                  <a:cubicBezTo>
                    <a:pt x="1" y="1382"/>
                    <a:pt x="168" y="1549"/>
                    <a:pt x="372" y="1549"/>
                  </a:cubicBezTo>
                  <a:lnTo>
                    <a:pt x="2153" y="1549"/>
                  </a:lnTo>
                  <a:cubicBezTo>
                    <a:pt x="2358" y="1549"/>
                    <a:pt x="2526" y="1382"/>
                    <a:pt x="2526" y="1177"/>
                  </a:cubicBezTo>
                  <a:lnTo>
                    <a:pt x="2526" y="372"/>
                  </a:lnTo>
                  <a:cubicBezTo>
                    <a:pt x="2526" y="167"/>
                    <a:pt x="2358" y="1"/>
                    <a:pt x="2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8"/>
            <p:cNvSpPr/>
            <p:nvPr/>
          </p:nvSpPr>
          <p:spPr>
            <a:xfrm>
              <a:off x="1338807" y="1985342"/>
              <a:ext cx="56352" cy="17645"/>
            </a:xfrm>
            <a:custGeom>
              <a:avLst/>
              <a:gdLst/>
              <a:ahLst/>
              <a:cxnLst/>
              <a:rect l="l" t="t" r="r" b="b"/>
              <a:pathLst>
                <a:path w="1699" h="532" extrusionOk="0">
                  <a:moveTo>
                    <a:pt x="267" y="0"/>
                  </a:moveTo>
                  <a:cubicBezTo>
                    <a:pt x="119" y="0"/>
                    <a:pt x="1" y="119"/>
                    <a:pt x="1" y="266"/>
                  </a:cubicBezTo>
                  <a:cubicBezTo>
                    <a:pt x="1" y="413"/>
                    <a:pt x="119" y="532"/>
                    <a:pt x="267" y="532"/>
                  </a:cubicBezTo>
                  <a:lnTo>
                    <a:pt x="1432" y="532"/>
                  </a:lnTo>
                  <a:cubicBezTo>
                    <a:pt x="1579" y="532"/>
                    <a:pt x="1698" y="413"/>
                    <a:pt x="1698" y="266"/>
                  </a:cubicBezTo>
                  <a:cubicBezTo>
                    <a:pt x="1698" y="119"/>
                    <a:pt x="1579" y="0"/>
                    <a:pt x="1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1464446" y="1985342"/>
              <a:ext cx="17678" cy="17645"/>
            </a:xfrm>
            <a:custGeom>
              <a:avLst/>
              <a:gdLst/>
              <a:ahLst/>
              <a:cxnLst/>
              <a:rect l="l" t="t" r="r" b="b"/>
              <a:pathLst>
                <a:path w="533" h="532" extrusionOk="0">
                  <a:moveTo>
                    <a:pt x="267" y="0"/>
                  </a:moveTo>
                  <a:cubicBezTo>
                    <a:pt x="197" y="0"/>
                    <a:pt x="128" y="29"/>
                    <a:pt x="79" y="78"/>
                  </a:cubicBezTo>
                  <a:cubicBezTo>
                    <a:pt x="29" y="127"/>
                    <a:pt x="1" y="196"/>
                    <a:pt x="1" y="266"/>
                  </a:cubicBezTo>
                  <a:cubicBezTo>
                    <a:pt x="1" y="336"/>
                    <a:pt x="29" y="404"/>
                    <a:pt x="79" y="454"/>
                  </a:cubicBezTo>
                  <a:cubicBezTo>
                    <a:pt x="128" y="503"/>
                    <a:pt x="197" y="532"/>
                    <a:pt x="267" y="532"/>
                  </a:cubicBezTo>
                  <a:cubicBezTo>
                    <a:pt x="336" y="532"/>
                    <a:pt x="405" y="503"/>
                    <a:pt x="454" y="454"/>
                  </a:cubicBezTo>
                  <a:cubicBezTo>
                    <a:pt x="504" y="405"/>
                    <a:pt x="532" y="336"/>
                    <a:pt x="532" y="266"/>
                  </a:cubicBezTo>
                  <a:cubicBezTo>
                    <a:pt x="532" y="196"/>
                    <a:pt x="504" y="127"/>
                    <a:pt x="454" y="78"/>
                  </a:cubicBezTo>
                  <a:cubicBezTo>
                    <a:pt x="405" y="29"/>
                    <a:pt x="336"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1499902" y="1985342"/>
              <a:ext cx="17678" cy="17645"/>
            </a:xfrm>
            <a:custGeom>
              <a:avLst/>
              <a:gdLst/>
              <a:ahLst/>
              <a:cxnLst/>
              <a:rect l="l" t="t" r="r" b="b"/>
              <a:pathLst>
                <a:path w="533" h="532" extrusionOk="0">
                  <a:moveTo>
                    <a:pt x="266" y="0"/>
                  </a:moveTo>
                  <a:cubicBezTo>
                    <a:pt x="197" y="0"/>
                    <a:pt x="128" y="29"/>
                    <a:pt x="77" y="78"/>
                  </a:cubicBezTo>
                  <a:cubicBezTo>
                    <a:pt x="29" y="127"/>
                    <a:pt x="0" y="196"/>
                    <a:pt x="0" y="266"/>
                  </a:cubicBezTo>
                  <a:cubicBezTo>
                    <a:pt x="0" y="336"/>
                    <a:pt x="29" y="404"/>
                    <a:pt x="77" y="454"/>
                  </a:cubicBezTo>
                  <a:cubicBezTo>
                    <a:pt x="128" y="503"/>
                    <a:pt x="197" y="532"/>
                    <a:pt x="266" y="532"/>
                  </a:cubicBezTo>
                  <a:cubicBezTo>
                    <a:pt x="336" y="532"/>
                    <a:pt x="404" y="503"/>
                    <a:pt x="454" y="454"/>
                  </a:cubicBezTo>
                  <a:cubicBezTo>
                    <a:pt x="504" y="405"/>
                    <a:pt x="532" y="336"/>
                    <a:pt x="532" y="266"/>
                  </a:cubicBezTo>
                  <a:cubicBezTo>
                    <a:pt x="532" y="196"/>
                    <a:pt x="504" y="127"/>
                    <a:pt x="454" y="78"/>
                  </a:cubicBezTo>
                  <a:cubicBezTo>
                    <a:pt x="404" y="29"/>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1535358" y="1985342"/>
              <a:ext cx="17645" cy="17645"/>
            </a:xfrm>
            <a:custGeom>
              <a:avLst/>
              <a:gdLst/>
              <a:ahLst/>
              <a:cxnLst/>
              <a:rect l="l" t="t" r="r" b="b"/>
              <a:pathLst>
                <a:path w="532" h="532" extrusionOk="0">
                  <a:moveTo>
                    <a:pt x="265" y="0"/>
                  </a:moveTo>
                  <a:cubicBezTo>
                    <a:pt x="195" y="0"/>
                    <a:pt x="127" y="29"/>
                    <a:pt x="77" y="78"/>
                  </a:cubicBezTo>
                  <a:cubicBezTo>
                    <a:pt x="28" y="127"/>
                    <a:pt x="0" y="196"/>
                    <a:pt x="0" y="266"/>
                  </a:cubicBezTo>
                  <a:cubicBezTo>
                    <a:pt x="0" y="336"/>
                    <a:pt x="28" y="404"/>
                    <a:pt x="77" y="454"/>
                  </a:cubicBezTo>
                  <a:cubicBezTo>
                    <a:pt x="127" y="503"/>
                    <a:pt x="195" y="532"/>
                    <a:pt x="265" y="532"/>
                  </a:cubicBezTo>
                  <a:cubicBezTo>
                    <a:pt x="335" y="532"/>
                    <a:pt x="404" y="503"/>
                    <a:pt x="453" y="454"/>
                  </a:cubicBezTo>
                  <a:cubicBezTo>
                    <a:pt x="503" y="405"/>
                    <a:pt x="531" y="336"/>
                    <a:pt x="531" y="266"/>
                  </a:cubicBezTo>
                  <a:cubicBezTo>
                    <a:pt x="531" y="196"/>
                    <a:pt x="503" y="127"/>
                    <a:pt x="453" y="78"/>
                  </a:cubicBezTo>
                  <a:cubicBezTo>
                    <a:pt x="404" y="29"/>
                    <a:pt x="335" y="0"/>
                    <a:pt x="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1403186" y="1571776"/>
              <a:ext cx="17678" cy="17678"/>
            </a:xfrm>
            <a:custGeom>
              <a:avLst/>
              <a:gdLst/>
              <a:ahLst/>
              <a:cxnLst/>
              <a:rect l="l" t="t" r="r" b="b"/>
              <a:pathLst>
                <a:path w="533" h="533" extrusionOk="0">
                  <a:moveTo>
                    <a:pt x="266" y="0"/>
                  </a:moveTo>
                  <a:cubicBezTo>
                    <a:pt x="196" y="0"/>
                    <a:pt x="128" y="28"/>
                    <a:pt x="79" y="78"/>
                  </a:cubicBezTo>
                  <a:cubicBezTo>
                    <a:pt x="28" y="128"/>
                    <a:pt x="0" y="195"/>
                    <a:pt x="0" y="266"/>
                  </a:cubicBezTo>
                  <a:cubicBezTo>
                    <a:pt x="0" y="336"/>
                    <a:pt x="28" y="405"/>
                    <a:pt x="79" y="454"/>
                  </a:cubicBezTo>
                  <a:cubicBezTo>
                    <a:pt x="128" y="503"/>
                    <a:pt x="197" y="532"/>
                    <a:pt x="266" y="532"/>
                  </a:cubicBezTo>
                  <a:cubicBezTo>
                    <a:pt x="336" y="532"/>
                    <a:pt x="404" y="503"/>
                    <a:pt x="454" y="454"/>
                  </a:cubicBezTo>
                  <a:cubicBezTo>
                    <a:pt x="504" y="405"/>
                    <a:pt x="532" y="336"/>
                    <a:pt x="532" y="266"/>
                  </a:cubicBezTo>
                  <a:cubicBezTo>
                    <a:pt x="532" y="195"/>
                    <a:pt x="504" y="128"/>
                    <a:pt x="454" y="78"/>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1438608" y="1571776"/>
              <a:ext cx="17678" cy="17678"/>
            </a:xfrm>
            <a:custGeom>
              <a:avLst/>
              <a:gdLst/>
              <a:ahLst/>
              <a:cxnLst/>
              <a:rect l="l" t="t" r="r" b="b"/>
              <a:pathLst>
                <a:path w="533" h="533" extrusionOk="0">
                  <a:moveTo>
                    <a:pt x="266" y="0"/>
                  </a:moveTo>
                  <a:cubicBezTo>
                    <a:pt x="196" y="0"/>
                    <a:pt x="128" y="28"/>
                    <a:pt x="78" y="78"/>
                  </a:cubicBezTo>
                  <a:cubicBezTo>
                    <a:pt x="29" y="128"/>
                    <a:pt x="0" y="195"/>
                    <a:pt x="0" y="266"/>
                  </a:cubicBezTo>
                  <a:cubicBezTo>
                    <a:pt x="0" y="336"/>
                    <a:pt x="29" y="405"/>
                    <a:pt x="78" y="454"/>
                  </a:cubicBezTo>
                  <a:cubicBezTo>
                    <a:pt x="128" y="503"/>
                    <a:pt x="196" y="532"/>
                    <a:pt x="266" y="532"/>
                  </a:cubicBezTo>
                  <a:cubicBezTo>
                    <a:pt x="337" y="532"/>
                    <a:pt x="405" y="503"/>
                    <a:pt x="455" y="454"/>
                  </a:cubicBezTo>
                  <a:cubicBezTo>
                    <a:pt x="504" y="405"/>
                    <a:pt x="532" y="336"/>
                    <a:pt x="532" y="266"/>
                  </a:cubicBezTo>
                  <a:cubicBezTo>
                    <a:pt x="532" y="196"/>
                    <a:pt x="504" y="128"/>
                    <a:pt x="455" y="78"/>
                  </a:cubicBezTo>
                  <a:cubicBezTo>
                    <a:pt x="405" y="28"/>
                    <a:pt x="337"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1474065" y="1571776"/>
              <a:ext cx="17645" cy="17678"/>
            </a:xfrm>
            <a:custGeom>
              <a:avLst/>
              <a:gdLst/>
              <a:ahLst/>
              <a:cxnLst/>
              <a:rect l="l" t="t" r="r" b="b"/>
              <a:pathLst>
                <a:path w="532" h="533" extrusionOk="0">
                  <a:moveTo>
                    <a:pt x="266" y="0"/>
                  </a:moveTo>
                  <a:cubicBezTo>
                    <a:pt x="196" y="0"/>
                    <a:pt x="127" y="28"/>
                    <a:pt x="78" y="78"/>
                  </a:cubicBezTo>
                  <a:cubicBezTo>
                    <a:pt x="29" y="128"/>
                    <a:pt x="0" y="196"/>
                    <a:pt x="0" y="266"/>
                  </a:cubicBezTo>
                  <a:cubicBezTo>
                    <a:pt x="0" y="336"/>
                    <a:pt x="29" y="405"/>
                    <a:pt x="78" y="454"/>
                  </a:cubicBezTo>
                  <a:cubicBezTo>
                    <a:pt x="127" y="503"/>
                    <a:pt x="196" y="532"/>
                    <a:pt x="266" y="532"/>
                  </a:cubicBezTo>
                  <a:cubicBezTo>
                    <a:pt x="336" y="532"/>
                    <a:pt x="405" y="503"/>
                    <a:pt x="454" y="454"/>
                  </a:cubicBezTo>
                  <a:cubicBezTo>
                    <a:pt x="503" y="405"/>
                    <a:pt x="532" y="336"/>
                    <a:pt x="532" y="266"/>
                  </a:cubicBezTo>
                  <a:cubicBezTo>
                    <a:pt x="532" y="195"/>
                    <a:pt x="503" y="128"/>
                    <a:pt x="454" y="78"/>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1246535" y="1431577"/>
              <a:ext cx="525871" cy="601957"/>
            </a:xfrm>
            <a:custGeom>
              <a:avLst/>
              <a:gdLst/>
              <a:ahLst/>
              <a:cxnLst/>
              <a:rect l="l" t="t" r="r" b="b"/>
              <a:pathLst>
                <a:path w="15855" h="18149" extrusionOk="0">
                  <a:moveTo>
                    <a:pt x="6931" y="1864"/>
                  </a:moveTo>
                  <a:cubicBezTo>
                    <a:pt x="6946" y="1864"/>
                    <a:pt x="6963" y="1865"/>
                    <a:pt x="6978" y="1865"/>
                  </a:cubicBezTo>
                  <a:lnTo>
                    <a:pt x="6978" y="2585"/>
                  </a:lnTo>
                  <a:lnTo>
                    <a:pt x="5137" y="2585"/>
                  </a:lnTo>
                  <a:lnTo>
                    <a:pt x="5137" y="1865"/>
                  </a:lnTo>
                  <a:cubicBezTo>
                    <a:pt x="5153" y="1864"/>
                    <a:pt x="5169" y="1864"/>
                    <a:pt x="5185" y="1864"/>
                  </a:cubicBezTo>
                  <a:close/>
                  <a:moveTo>
                    <a:pt x="15323" y="532"/>
                  </a:moveTo>
                  <a:lnTo>
                    <a:pt x="15323" y="3925"/>
                  </a:lnTo>
                  <a:lnTo>
                    <a:pt x="11009" y="3925"/>
                  </a:lnTo>
                  <a:cubicBezTo>
                    <a:pt x="10933" y="3925"/>
                    <a:pt x="10860" y="3958"/>
                    <a:pt x="10809" y="4016"/>
                  </a:cubicBezTo>
                  <a:lnTo>
                    <a:pt x="10263" y="4640"/>
                  </a:lnTo>
                  <a:lnTo>
                    <a:pt x="10263" y="532"/>
                  </a:lnTo>
                  <a:close/>
                  <a:moveTo>
                    <a:pt x="11140" y="6825"/>
                  </a:moveTo>
                  <a:cubicBezTo>
                    <a:pt x="11384" y="6825"/>
                    <a:pt x="11583" y="7023"/>
                    <a:pt x="11583" y="7268"/>
                  </a:cubicBezTo>
                  <a:lnTo>
                    <a:pt x="11583" y="9382"/>
                  </a:lnTo>
                  <a:cubicBezTo>
                    <a:pt x="11583" y="9626"/>
                    <a:pt x="11384" y="9824"/>
                    <a:pt x="11140" y="9824"/>
                  </a:cubicBezTo>
                  <a:lnTo>
                    <a:pt x="10986" y="9824"/>
                  </a:lnTo>
                  <a:cubicBezTo>
                    <a:pt x="10995" y="9711"/>
                    <a:pt x="11000" y="9595"/>
                    <a:pt x="11000" y="9479"/>
                  </a:cubicBezTo>
                  <a:lnTo>
                    <a:pt x="11000" y="6825"/>
                  </a:lnTo>
                  <a:close/>
                  <a:moveTo>
                    <a:pt x="8826" y="5935"/>
                  </a:moveTo>
                  <a:cubicBezTo>
                    <a:pt x="9221" y="5935"/>
                    <a:pt x="9543" y="6256"/>
                    <a:pt x="9543" y="6651"/>
                  </a:cubicBezTo>
                  <a:lnTo>
                    <a:pt x="9543" y="9287"/>
                  </a:lnTo>
                  <a:cubicBezTo>
                    <a:pt x="9543" y="9681"/>
                    <a:pt x="9222" y="10003"/>
                    <a:pt x="8826" y="10003"/>
                  </a:cubicBezTo>
                  <a:lnTo>
                    <a:pt x="8245" y="10003"/>
                  </a:lnTo>
                  <a:cubicBezTo>
                    <a:pt x="8153" y="9545"/>
                    <a:pt x="7747" y="9200"/>
                    <a:pt x="7263" y="9200"/>
                  </a:cubicBezTo>
                  <a:lnTo>
                    <a:pt x="4940" y="9200"/>
                  </a:lnTo>
                  <a:cubicBezTo>
                    <a:pt x="4454" y="9200"/>
                    <a:pt x="4049" y="9545"/>
                    <a:pt x="3957" y="10003"/>
                  </a:cubicBezTo>
                  <a:lnTo>
                    <a:pt x="3376" y="10003"/>
                  </a:lnTo>
                  <a:cubicBezTo>
                    <a:pt x="2981" y="10003"/>
                    <a:pt x="2660" y="9681"/>
                    <a:pt x="2660" y="9287"/>
                  </a:cubicBezTo>
                  <a:lnTo>
                    <a:pt x="2660" y="6651"/>
                  </a:lnTo>
                  <a:cubicBezTo>
                    <a:pt x="2660" y="6256"/>
                    <a:pt x="2981" y="5935"/>
                    <a:pt x="3376" y="5935"/>
                  </a:cubicBezTo>
                  <a:close/>
                  <a:moveTo>
                    <a:pt x="7263" y="9731"/>
                  </a:moveTo>
                  <a:cubicBezTo>
                    <a:pt x="7522" y="9731"/>
                    <a:pt x="7734" y="9942"/>
                    <a:pt x="7734" y="10202"/>
                  </a:cubicBezTo>
                  <a:cubicBezTo>
                    <a:pt x="7734" y="10462"/>
                    <a:pt x="7522" y="10673"/>
                    <a:pt x="7263" y="10673"/>
                  </a:cubicBezTo>
                  <a:lnTo>
                    <a:pt x="4940" y="10673"/>
                  </a:lnTo>
                  <a:cubicBezTo>
                    <a:pt x="4680" y="10673"/>
                    <a:pt x="4469" y="10462"/>
                    <a:pt x="4469" y="10202"/>
                  </a:cubicBezTo>
                  <a:cubicBezTo>
                    <a:pt x="4469" y="9942"/>
                    <a:pt x="4680" y="9731"/>
                    <a:pt x="4940" y="9731"/>
                  </a:cubicBezTo>
                  <a:close/>
                  <a:moveTo>
                    <a:pt x="2619" y="2962"/>
                  </a:moveTo>
                  <a:lnTo>
                    <a:pt x="2619" y="5660"/>
                  </a:lnTo>
                  <a:cubicBezTo>
                    <a:pt x="2321" y="5889"/>
                    <a:pt x="2128" y="6248"/>
                    <a:pt x="2128" y="6651"/>
                  </a:cubicBezTo>
                  <a:lnTo>
                    <a:pt x="2128" y="9287"/>
                  </a:lnTo>
                  <a:cubicBezTo>
                    <a:pt x="2128" y="9691"/>
                    <a:pt x="2321" y="10050"/>
                    <a:pt x="2619" y="10278"/>
                  </a:cubicBezTo>
                  <a:lnTo>
                    <a:pt x="2619" y="11900"/>
                  </a:lnTo>
                  <a:cubicBezTo>
                    <a:pt x="2017" y="11269"/>
                    <a:pt x="1646" y="10417"/>
                    <a:pt x="1646" y="9479"/>
                  </a:cubicBezTo>
                  <a:lnTo>
                    <a:pt x="1646" y="5383"/>
                  </a:lnTo>
                  <a:cubicBezTo>
                    <a:pt x="1646" y="4446"/>
                    <a:pt x="2017" y="3594"/>
                    <a:pt x="2619" y="2962"/>
                  </a:cubicBezTo>
                  <a:close/>
                  <a:moveTo>
                    <a:pt x="7510" y="1911"/>
                  </a:moveTo>
                  <a:cubicBezTo>
                    <a:pt x="8044" y="1999"/>
                    <a:pt x="8539" y="2207"/>
                    <a:pt x="8965" y="2506"/>
                  </a:cubicBezTo>
                  <a:lnTo>
                    <a:pt x="8965" y="3403"/>
                  </a:lnTo>
                  <a:cubicBezTo>
                    <a:pt x="8965" y="3550"/>
                    <a:pt x="9083" y="3669"/>
                    <a:pt x="9230" y="3669"/>
                  </a:cubicBezTo>
                  <a:cubicBezTo>
                    <a:pt x="9378" y="3669"/>
                    <a:pt x="9496" y="3550"/>
                    <a:pt x="9496" y="3403"/>
                  </a:cubicBezTo>
                  <a:lnTo>
                    <a:pt x="9496" y="2962"/>
                  </a:lnTo>
                  <a:cubicBezTo>
                    <a:pt x="9579" y="3050"/>
                    <a:pt x="9657" y="3140"/>
                    <a:pt x="9730" y="3234"/>
                  </a:cubicBezTo>
                  <a:lnTo>
                    <a:pt x="9730" y="5128"/>
                  </a:lnTo>
                  <a:cubicBezTo>
                    <a:pt x="9730" y="5386"/>
                    <a:pt x="9898" y="5503"/>
                    <a:pt x="10054" y="5503"/>
                  </a:cubicBezTo>
                  <a:cubicBezTo>
                    <a:pt x="10126" y="5503"/>
                    <a:pt x="10235" y="5478"/>
                    <a:pt x="10340" y="5358"/>
                  </a:cubicBezTo>
                  <a:lnTo>
                    <a:pt x="10464" y="5216"/>
                  </a:lnTo>
                  <a:cubicBezTo>
                    <a:pt x="10467" y="5272"/>
                    <a:pt x="10468" y="5327"/>
                    <a:pt x="10468" y="5383"/>
                  </a:cubicBezTo>
                  <a:lnTo>
                    <a:pt x="10468" y="9479"/>
                  </a:lnTo>
                  <a:lnTo>
                    <a:pt x="10469" y="9479"/>
                  </a:lnTo>
                  <a:cubicBezTo>
                    <a:pt x="10469" y="10416"/>
                    <a:pt x="10098" y="11269"/>
                    <a:pt x="9497" y="11900"/>
                  </a:cubicBezTo>
                  <a:lnTo>
                    <a:pt x="9497" y="10339"/>
                  </a:lnTo>
                  <a:cubicBezTo>
                    <a:pt x="9844" y="10117"/>
                    <a:pt x="10075" y="9729"/>
                    <a:pt x="10075" y="9286"/>
                  </a:cubicBezTo>
                  <a:lnTo>
                    <a:pt x="10075" y="6651"/>
                  </a:lnTo>
                  <a:cubicBezTo>
                    <a:pt x="10075" y="6210"/>
                    <a:pt x="9844" y="5821"/>
                    <a:pt x="9497" y="5599"/>
                  </a:cubicBezTo>
                  <a:lnTo>
                    <a:pt x="9497" y="4892"/>
                  </a:lnTo>
                  <a:cubicBezTo>
                    <a:pt x="9497" y="4745"/>
                    <a:pt x="9378" y="4626"/>
                    <a:pt x="9231" y="4626"/>
                  </a:cubicBezTo>
                  <a:cubicBezTo>
                    <a:pt x="9083" y="4626"/>
                    <a:pt x="8965" y="4745"/>
                    <a:pt x="8965" y="4892"/>
                  </a:cubicBezTo>
                  <a:lnTo>
                    <a:pt x="8965" y="5411"/>
                  </a:lnTo>
                  <a:cubicBezTo>
                    <a:pt x="8919" y="5406"/>
                    <a:pt x="8873" y="5403"/>
                    <a:pt x="8826" y="5403"/>
                  </a:cubicBezTo>
                  <a:lnTo>
                    <a:pt x="3376" y="5403"/>
                  </a:lnTo>
                  <a:cubicBezTo>
                    <a:pt x="3299" y="5403"/>
                    <a:pt x="3223" y="5410"/>
                    <a:pt x="3151" y="5424"/>
                  </a:cubicBezTo>
                  <a:lnTo>
                    <a:pt x="3151" y="2504"/>
                  </a:lnTo>
                  <a:cubicBezTo>
                    <a:pt x="3577" y="2207"/>
                    <a:pt x="4070" y="1999"/>
                    <a:pt x="4605" y="1911"/>
                  </a:cubicBezTo>
                  <a:lnTo>
                    <a:pt x="4605" y="2608"/>
                  </a:lnTo>
                  <a:cubicBezTo>
                    <a:pt x="4605" y="2888"/>
                    <a:pt x="4833" y="3115"/>
                    <a:pt x="5114" y="3115"/>
                  </a:cubicBezTo>
                  <a:lnTo>
                    <a:pt x="7001" y="3115"/>
                  </a:lnTo>
                  <a:cubicBezTo>
                    <a:pt x="7282" y="3115"/>
                    <a:pt x="7510" y="2887"/>
                    <a:pt x="7510" y="2608"/>
                  </a:cubicBezTo>
                  <a:lnTo>
                    <a:pt x="7510" y="1911"/>
                  </a:lnTo>
                  <a:close/>
                  <a:moveTo>
                    <a:pt x="3151" y="10514"/>
                  </a:moveTo>
                  <a:cubicBezTo>
                    <a:pt x="3223" y="10527"/>
                    <a:pt x="3299" y="10535"/>
                    <a:pt x="3376" y="10535"/>
                  </a:cubicBezTo>
                  <a:lnTo>
                    <a:pt x="3993" y="10535"/>
                  </a:lnTo>
                  <a:cubicBezTo>
                    <a:pt x="4131" y="10925"/>
                    <a:pt x="4504" y="11205"/>
                    <a:pt x="4939" y="11205"/>
                  </a:cubicBezTo>
                  <a:lnTo>
                    <a:pt x="7263" y="11205"/>
                  </a:lnTo>
                  <a:cubicBezTo>
                    <a:pt x="7699" y="11205"/>
                    <a:pt x="8071" y="10925"/>
                    <a:pt x="8208" y="10535"/>
                  </a:cubicBezTo>
                  <a:lnTo>
                    <a:pt x="8826" y="10535"/>
                  </a:lnTo>
                  <a:cubicBezTo>
                    <a:pt x="8873" y="10535"/>
                    <a:pt x="8919" y="10533"/>
                    <a:pt x="8965" y="10527"/>
                  </a:cubicBezTo>
                  <a:lnTo>
                    <a:pt x="8965" y="12357"/>
                  </a:lnTo>
                  <a:cubicBezTo>
                    <a:pt x="8389" y="12761"/>
                    <a:pt x="7688" y="12999"/>
                    <a:pt x="6931" y="12999"/>
                  </a:cubicBezTo>
                  <a:lnTo>
                    <a:pt x="5185" y="12999"/>
                  </a:lnTo>
                  <a:cubicBezTo>
                    <a:pt x="4428" y="12999"/>
                    <a:pt x="3727" y="12761"/>
                    <a:pt x="3151" y="12357"/>
                  </a:cubicBezTo>
                  <a:lnTo>
                    <a:pt x="3151" y="10514"/>
                  </a:lnTo>
                  <a:close/>
                  <a:moveTo>
                    <a:pt x="7516" y="13489"/>
                  </a:moveTo>
                  <a:lnTo>
                    <a:pt x="7516" y="14261"/>
                  </a:lnTo>
                  <a:lnTo>
                    <a:pt x="4599" y="14261"/>
                  </a:lnTo>
                  <a:lnTo>
                    <a:pt x="4599" y="13489"/>
                  </a:lnTo>
                  <a:cubicBezTo>
                    <a:pt x="4790" y="13515"/>
                    <a:pt x="4986" y="13531"/>
                    <a:pt x="5185" y="13531"/>
                  </a:cubicBezTo>
                  <a:lnTo>
                    <a:pt x="6931" y="13531"/>
                  </a:lnTo>
                  <a:cubicBezTo>
                    <a:pt x="7129" y="13531"/>
                    <a:pt x="7325" y="13515"/>
                    <a:pt x="7516" y="13489"/>
                  </a:cubicBezTo>
                  <a:close/>
                  <a:moveTo>
                    <a:pt x="9365" y="16295"/>
                  </a:moveTo>
                  <a:cubicBezTo>
                    <a:pt x="9631" y="16295"/>
                    <a:pt x="9849" y="16509"/>
                    <a:pt x="9849" y="16774"/>
                  </a:cubicBezTo>
                  <a:lnTo>
                    <a:pt x="9849" y="17618"/>
                  </a:lnTo>
                  <a:lnTo>
                    <a:pt x="2267" y="17618"/>
                  </a:lnTo>
                  <a:lnTo>
                    <a:pt x="2267" y="16774"/>
                  </a:lnTo>
                  <a:cubicBezTo>
                    <a:pt x="2267" y="16509"/>
                    <a:pt x="2483" y="16295"/>
                    <a:pt x="2750" y="16295"/>
                  </a:cubicBezTo>
                  <a:close/>
                  <a:moveTo>
                    <a:pt x="10215" y="0"/>
                  </a:moveTo>
                  <a:cubicBezTo>
                    <a:pt x="9948" y="0"/>
                    <a:pt x="9731" y="217"/>
                    <a:pt x="9731" y="484"/>
                  </a:cubicBezTo>
                  <a:lnTo>
                    <a:pt x="9731" y="2447"/>
                  </a:lnTo>
                  <a:cubicBezTo>
                    <a:pt x="9001" y="1757"/>
                    <a:pt x="8014" y="1332"/>
                    <a:pt x="6931" y="1332"/>
                  </a:cubicBezTo>
                  <a:lnTo>
                    <a:pt x="5185" y="1332"/>
                  </a:lnTo>
                  <a:cubicBezTo>
                    <a:pt x="2940" y="1332"/>
                    <a:pt x="1115" y="3149"/>
                    <a:pt x="1115" y="5383"/>
                  </a:cubicBezTo>
                  <a:lnTo>
                    <a:pt x="1115" y="6293"/>
                  </a:lnTo>
                  <a:lnTo>
                    <a:pt x="975" y="6293"/>
                  </a:lnTo>
                  <a:cubicBezTo>
                    <a:pt x="438" y="6293"/>
                    <a:pt x="0" y="6731"/>
                    <a:pt x="0" y="7268"/>
                  </a:cubicBezTo>
                  <a:lnTo>
                    <a:pt x="0" y="7657"/>
                  </a:lnTo>
                  <a:cubicBezTo>
                    <a:pt x="0" y="7803"/>
                    <a:pt x="120" y="7923"/>
                    <a:pt x="266" y="7923"/>
                  </a:cubicBezTo>
                  <a:cubicBezTo>
                    <a:pt x="413" y="7923"/>
                    <a:pt x="532" y="7803"/>
                    <a:pt x="532" y="7657"/>
                  </a:cubicBezTo>
                  <a:lnTo>
                    <a:pt x="532" y="7269"/>
                  </a:lnTo>
                  <a:cubicBezTo>
                    <a:pt x="532" y="7024"/>
                    <a:pt x="730" y="6825"/>
                    <a:pt x="975" y="6825"/>
                  </a:cubicBezTo>
                  <a:lnTo>
                    <a:pt x="1115" y="6825"/>
                  </a:lnTo>
                  <a:lnTo>
                    <a:pt x="1115" y="9479"/>
                  </a:lnTo>
                  <a:cubicBezTo>
                    <a:pt x="1115" y="9595"/>
                    <a:pt x="1120" y="9711"/>
                    <a:pt x="1130" y="9825"/>
                  </a:cubicBezTo>
                  <a:lnTo>
                    <a:pt x="975" y="9825"/>
                  </a:lnTo>
                  <a:cubicBezTo>
                    <a:pt x="730" y="9825"/>
                    <a:pt x="532" y="9626"/>
                    <a:pt x="532" y="9382"/>
                  </a:cubicBezTo>
                  <a:lnTo>
                    <a:pt x="532" y="9040"/>
                  </a:lnTo>
                  <a:cubicBezTo>
                    <a:pt x="532" y="8893"/>
                    <a:pt x="413" y="8774"/>
                    <a:pt x="266" y="8774"/>
                  </a:cubicBezTo>
                  <a:cubicBezTo>
                    <a:pt x="120" y="8774"/>
                    <a:pt x="0" y="8893"/>
                    <a:pt x="0" y="9040"/>
                  </a:cubicBezTo>
                  <a:lnTo>
                    <a:pt x="0" y="9382"/>
                  </a:lnTo>
                  <a:cubicBezTo>
                    <a:pt x="0" y="9920"/>
                    <a:pt x="438" y="10356"/>
                    <a:pt x="975" y="10356"/>
                  </a:cubicBezTo>
                  <a:lnTo>
                    <a:pt x="1211" y="10356"/>
                  </a:lnTo>
                  <a:cubicBezTo>
                    <a:pt x="1534" y="11808"/>
                    <a:pt x="2642" y="12970"/>
                    <a:pt x="4067" y="13376"/>
                  </a:cubicBezTo>
                  <a:lnTo>
                    <a:pt x="4067" y="14261"/>
                  </a:lnTo>
                  <a:lnTo>
                    <a:pt x="1363" y="14261"/>
                  </a:lnTo>
                  <a:cubicBezTo>
                    <a:pt x="630" y="14261"/>
                    <a:pt x="33" y="14854"/>
                    <a:pt x="33" y="15585"/>
                  </a:cubicBezTo>
                  <a:lnTo>
                    <a:pt x="33" y="17883"/>
                  </a:lnTo>
                  <a:cubicBezTo>
                    <a:pt x="33" y="18030"/>
                    <a:pt x="152" y="18149"/>
                    <a:pt x="299" y="18149"/>
                  </a:cubicBezTo>
                  <a:lnTo>
                    <a:pt x="11816" y="18149"/>
                  </a:lnTo>
                  <a:cubicBezTo>
                    <a:pt x="11963" y="18149"/>
                    <a:pt x="12082" y="18030"/>
                    <a:pt x="12082" y="17883"/>
                  </a:cubicBezTo>
                  <a:lnTo>
                    <a:pt x="12082" y="15585"/>
                  </a:lnTo>
                  <a:cubicBezTo>
                    <a:pt x="12082" y="14854"/>
                    <a:pt x="11486" y="14261"/>
                    <a:pt x="10753" y="14261"/>
                  </a:cubicBezTo>
                  <a:lnTo>
                    <a:pt x="10054" y="14261"/>
                  </a:lnTo>
                  <a:cubicBezTo>
                    <a:pt x="9908" y="14261"/>
                    <a:pt x="9788" y="14380"/>
                    <a:pt x="9788" y="14527"/>
                  </a:cubicBezTo>
                  <a:cubicBezTo>
                    <a:pt x="9788" y="14673"/>
                    <a:pt x="9908" y="14793"/>
                    <a:pt x="10054" y="14793"/>
                  </a:cubicBezTo>
                  <a:lnTo>
                    <a:pt x="10753" y="14793"/>
                  </a:lnTo>
                  <a:cubicBezTo>
                    <a:pt x="11192" y="14793"/>
                    <a:pt x="11550" y="15148"/>
                    <a:pt x="11550" y="15584"/>
                  </a:cubicBezTo>
                  <a:lnTo>
                    <a:pt x="11550" y="17617"/>
                  </a:lnTo>
                  <a:lnTo>
                    <a:pt x="10380" y="17617"/>
                  </a:lnTo>
                  <a:lnTo>
                    <a:pt x="10380" y="16774"/>
                  </a:lnTo>
                  <a:cubicBezTo>
                    <a:pt x="10380" y="16216"/>
                    <a:pt x="9925" y="15762"/>
                    <a:pt x="9364" y="15762"/>
                  </a:cubicBezTo>
                  <a:lnTo>
                    <a:pt x="2750" y="15762"/>
                  </a:lnTo>
                  <a:cubicBezTo>
                    <a:pt x="2191" y="15762"/>
                    <a:pt x="1735" y="16216"/>
                    <a:pt x="1735" y="16774"/>
                  </a:cubicBezTo>
                  <a:lnTo>
                    <a:pt x="1735" y="17617"/>
                  </a:lnTo>
                  <a:lnTo>
                    <a:pt x="564" y="17617"/>
                  </a:lnTo>
                  <a:lnTo>
                    <a:pt x="564" y="15584"/>
                  </a:lnTo>
                  <a:cubicBezTo>
                    <a:pt x="564" y="15148"/>
                    <a:pt x="923" y="14793"/>
                    <a:pt x="1363" y="14793"/>
                  </a:cubicBezTo>
                  <a:lnTo>
                    <a:pt x="8495" y="14793"/>
                  </a:lnTo>
                  <a:cubicBezTo>
                    <a:pt x="8642" y="14793"/>
                    <a:pt x="8761" y="14673"/>
                    <a:pt x="8761" y="14527"/>
                  </a:cubicBezTo>
                  <a:cubicBezTo>
                    <a:pt x="8761" y="14380"/>
                    <a:pt x="8642" y="14261"/>
                    <a:pt x="8495" y="14261"/>
                  </a:cubicBezTo>
                  <a:lnTo>
                    <a:pt x="8048" y="14261"/>
                  </a:lnTo>
                  <a:lnTo>
                    <a:pt x="8048" y="13375"/>
                  </a:lnTo>
                  <a:cubicBezTo>
                    <a:pt x="9473" y="12969"/>
                    <a:pt x="10581" y="11808"/>
                    <a:pt x="10904" y="10356"/>
                  </a:cubicBezTo>
                  <a:lnTo>
                    <a:pt x="11140" y="10356"/>
                  </a:lnTo>
                  <a:cubicBezTo>
                    <a:pt x="11678" y="10356"/>
                    <a:pt x="12115" y="9919"/>
                    <a:pt x="12115" y="9382"/>
                  </a:cubicBezTo>
                  <a:lnTo>
                    <a:pt x="12115" y="7268"/>
                  </a:lnTo>
                  <a:cubicBezTo>
                    <a:pt x="12115" y="6731"/>
                    <a:pt x="11678" y="6293"/>
                    <a:pt x="11140" y="6293"/>
                  </a:cubicBezTo>
                  <a:lnTo>
                    <a:pt x="11001" y="6293"/>
                  </a:lnTo>
                  <a:lnTo>
                    <a:pt x="11001" y="5383"/>
                  </a:lnTo>
                  <a:cubicBezTo>
                    <a:pt x="11001" y="5142"/>
                    <a:pt x="10978" y="4906"/>
                    <a:pt x="10937" y="4676"/>
                  </a:cubicBezTo>
                  <a:lnTo>
                    <a:pt x="11130" y="4457"/>
                  </a:lnTo>
                  <a:lnTo>
                    <a:pt x="15370" y="4457"/>
                  </a:lnTo>
                  <a:cubicBezTo>
                    <a:pt x="15637" y="4457"/>
                    <a:pt x="15854" y="4240"/>
                    <a:pt x="15854" y="3973"/>
                  </a:cubicBezTo>
                  <a:lnTo>
                    <a:pt x="15854" y="484"/>
                  </a:lnTo>
                  <a:cubicBezTo>
                    <a:pt x="15854" y="217"/>
                    <a:pt x="15637" y="0"/>
                    <a:pt x="15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1696552" y="1465541"/>
              <a:ext cx="39934" cy="17678"/>
            </a:xfrm>
            <a:custGeom>
              <a:avLst/>
              <a:gdLst/>
              <a:ahLst/>
              <a:cxnLst/>
              <a:rect l="l" t="t" r="r" b="b"/>
              <a:pathLst>
                <a:path w="1204" h="533" extrusionOk="0">
                  <a:moveTo>
                    <a:pt x="267" y="1"/>
                  </a:moveTo>
                  <a:cubicBezTo>
                    <a:pt x="120" y="1"/>
                    <a:pt x="1" y="120"/>
                    <a:pt x="1" y="267"/>
                  </a:cubicBezTo>
                  <a:cubicBezTo>
                    <a:pt x="1" y="414"/>
                    <a:pt x="120" y="533"/>
                    <a:pt x="267" y="533"/>
                  </a:cubicBezTo>
                  <a:lnTo>
                    <a:pt x="937" y="533"/>
                  </a:lnTo>
                  <a:cubicBezTo>
                    <a:pt x="1084" y="533"/>
                    <a:pt x="1203" y="414"/>
                    <a:pt x="1203" y="267"/>
                  </a:cubicBezTo>
                  <a:cubicBezTo>
                    <a:pt x="1203" y="120"/>
                    <a:pt x="1084" y="1"/>
                    <a:pt x="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1605209" y="1495922"/>
              <a:ext cx="131277" cy="17678"/>
            </a:xfrm>
            <a:custGeom>
              <a:avLst/>
              <a:gdLst/>
              <a:ahLst/>
              <a:cxnLst/>
              <a:rect l="l" t="t" r="r" b="b"/>
              <a:pathLst>
                <a:path w="3958" h="533" extrusionOk="0">
                  <a:moveTo>
                    <a:pt x="266" y="1"/>
                  </a:moveTo>
                  <a:cubicBezTo>
                    <a:pt x="119" y="1"/>
                    <a:pt x="0" y="120"/>
                    <a:pt x="0" y="267"/>
                  </a:cubicBezTo>
                  <a:cubicBezTo>
                    <a:pt x="0" y="414"/>
                    <a:pt x="119" y="533"/>
                    <a:pt x="266" y="533"/>
                  </a:cubicBezTo>
                  <a:lnTo>
                    <a:pt x="3691" y="533"/>
                  </a:lnTo>
                  <a:cubicBezTo>
                    <a:pt x="3838" y="533"/>
                    <a:pt x="3957" y="414"/>
                    <a:pt x="3957" y="267"/>
                  </a:cubicBezTo>
                  <a:cubicBezTo>
                    <a:pt x="3957" y="120"/>
                    <a:pt x="3838" y="1"/>
                    <a:pt x="3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1605209" y="1527730"/>
              <a:ext cx="131277" cy="17678"/>
            </a:xfrm>
            <a:custGeom>
              <a:avLst/>
              <a:gdLst/>
              <a:ahLst/>
              <a:cxnLst/>
              <a:rect l="l" t="t" r="r" b="b"/>
              <a:pathLst>
                <a:path w="3958" h="533" extrusionOk="0">
                  <a:moveTo>
                    <a:pt x="266" y="1"/>
                  </a:moveTo>
                  <a:cubicBezTo>
                    <a:pt x="119" y="1"/>
                    <a:pt x="0" y="120"/>
                    <a:pt x="0" y="267"/>
                  </a:cubicBezTo>
                  <a:cubicBezTo>
                    <a:pt x="0" y="414"/>
                    <a:pt x="119" y="533"/>
                    <a:pt x="266" y="533"/>
                  </a:cubicBezTo>
                  <a:lnTo>
                    <a:pt x="3691" y="533"/>
                  </a:lnTo>
                  <a:cubicBezTo>
                    <a:pt x="3838" y="533"/>
                    <a:pt x="3957" y="414"/>
                    <a:pt x="3957" y="267"/>
                  </a:cubicBezTo>
                  <a:cubicBezTo>
                    <a:pt x="3957" y="120"/>
                    <a:pt x="3838" y="1"/>
                    <a:pt x="3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1605209" y="1465541"/>
              <a:ext cx="79768" cy="17678"/>
            </a:xfrm>
            <a:custGeom>
              <a:avLst/>
              <a:gdLst/>
              <a:ahLst/>
              <a:cxnLst/>
              <a:rect l="l" t="t" r="r" b="b"/>
              <a:pathLst>
                <a:path w="2405" h="533" extrusionOk="0">
                  <a:moveTo>
                    <a:pt x="266" y="1"/>
                  </a:moveTo>
                  <a:cubicBezTo>
                    <a:pt x="119" y="1"/>
                    <a:pt x="0" y="120"/>
                    <a:pt x="0" y="267"/>
                  </a:cubicBezTo>
                  <a:cubicBezTo>
                    <a:pt x="0" y="414"/>
                    <a:pt x="119" y="533"/>
                    <a:pt x="266" y="533"/>
                  </a:cubicBezTo>
                  <a:lnTo>
                    <a:pt x="2139" y="533"/>
                  </a:lnTo>
                  <a:cubicBezTo>
                    <a:pt x="2286" y="533"/>
                    <a:pt x="2405" y="414"/>
                    <a:pt x="2405" y="267"/>
                  </a:cubicBezTo>
                  <a:cubicBezTo>
                    <a:pt x="2405" y="120"/>
                    <a:pt x="2286" y="1"/>
                    <a:pt x="2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58"/>
          <p:cNvGrpSpPr/>
          <p:nvPr/>
        </p:nvGrpSpPr>
        <p:grpSpPr>
          <a:xfrm>
            <a:off x="7345327" y="3430841"/>
            <a:ext cx="364212" cy="457211"/>
            <a:chOff x="2636386" y="3145176"/>
            <a:chExt cx="478408" cy="601990"/>
          </a:xfrm>
        </p:grpSpPr>
        <p:sp>
          <p:nvSpPr>
            <p:cNvPr id="2038" name="Google Shape;2038;p58"/>
            <p:cNvSpPr/>
            <p:nvPr/>
          </p:nvSpPr>
          <p:spPr>
            <a:xfrm>
              <a:off x="2849653" y="3556785"/>
              <a:ext cx="51874" cy="17678"/>
            </a:xfrm>
            <a:custGeom>
              <a:avLst/>
              <a:gdLst/>
              <a:ahLst/>
              <a:cxnLst/>
              <a:rect l="l" t="t" r="r" b="b"/>
              <a:pathLst>
                <a:path w="1564" h="533" extrusionOk="0">
                  <a:moveTo>
                    <a:pt x="266" y="0"/>
                  </a:moveTo>
                  <a:cubicBezTo>
                    <a:pt x="119" y="0"/>
                    <a:pt x="0" y="119"/>
                    <a:pt x="0" y="266"/>
                  </a:cubicBezTo>
                  <a:cubicBezTo>
                    <a:pt x="0" y="413"/>
                    <a:pt x="119" y="532"/>
                    <a:pt x="266" y="532"/>
                  </a:cubicBezTo>
                  <a:lnTo>
                    <a:pt x="1297" y="532"/>
                  </a:lnTo>
                  <a:cubicBezTo>
                    <a:pt x="1444" y="532"/>
                    <a:pt x="1563" y="413"/>
                    <a:pt x="1563" y="266"/>
                  </a:cubicBezTo>
                  <a:cubicBezTo>
                    <a:pt x="1563" y="119"/>
                    <a:pt x="1444" y="0"/>
                    <a:pt x="1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8"/>
            <p:cNvSpPr/>
            <p:nvPr/>
          </p:nvSpPr>
          <p:spPr>
            <a:xfrm>
              <a:off x="2895093" y="3384513"/>
              <a:ext cx="120232" cy="79171"/>
            </a:xfrm>
            <a:custGeom>
              <a:avLst/>
              <a:gdLst/>
              <a:ahLst/>
              <a:cxnLst/>
              <a:rect l="l" t="t" r="r" b="b"/>
              <a:pathLst>
                <a:path w="3625" h="2387" extrusionOk="0">
                  <a:moveTo>
                    <a:pt x="1812" y="965"/>
                  </a:moveTo>
                  <a:cubicBezTo>
                    <a:pt x="1939" y="965"/>
                    <a:pt x="2041" y="1068"/>
                    <a:pt x="2041" y="1194"/>
                  </a:cubicBezTo>
                  <a:cubicBezTo>
                    <a:pt x="2041" y="1319"/>
                    <a:pt x="1939" y="1422"/>
                    <a:pt x="1812" y="1422"/>
                  </a:cubicBezTo>
                  <a:cubicBezTo>
                    <a:pt x="1685" y="1422"/>
                    <a:pt x="1582" y="1319"/>
                    <a:pt x="1582" y="1194"/>
                  </a:cubicBezTo>
                  <a:cubicBezTo>
                    <a:pt x="1582" y="1067"/>
                    <a:pt x="1685" y="965"/>
                    <a:pt x="1812" y="965"/>
                  </a:cubicBezTo>
                  <a:close/>
                  <a:moveTo>
                    <a:pt x="2306" y="617"/>
                  </a:moveTo>
                  <a:lnTo>
                    <a:pt x="2306" y="617"/>
                  </a:lnTo>
                  <a:cubicBezTo>
                    <a:pt x="2607" y="722"/>
                    <a:pt x="2870" y="921"/>
                    <a:pt x="3055" y="1194"/>
                  </a:cubicBezTo>
                  <a:cubicBezTo>
                    <a:pt x="2870" y="1466"/>
                    <a:pt x="2608" y="1665"/>
                    <a:pt x="2306" y="1770"/>
                  </a:cubicBezTo>
                  <a:cubicBezTo>
                    <a:pt x="2469" y="1630"/>
                    <a:pt x="2573" y="1424"/>
                    <a:pt x="2573" y="1193"/>
                  </a:cubicBezTo>
                  <a:cubicBezTo>
                    <a:pt x="2573" y="963"/>
                    <a:pt x="2469" y="757"/>
                    <a:pt x="2306" y="617"/>
                  </a:cubicBezTo>
                  <a:close/>
                  <a:moveTo>
                    <a:pt x="1317" y="617"/>
                  </a:moveTo>
                  <a:lnTo>
                    <a:pt x="1317" y="617"/>
                  </a:lnTo>
                  <a:cubicBezTo>
                    <a:pt x="1154" y="757"/>
                    <a:pt x="1050" y="963"/>
                    <a:pt x="1050" y="1194"/>
                  </a:cubicBezTo>
                  <a:cubicBezTo>
                    <a:pt x="1050" y="1424"/>
                    <a:pt x="1154" y="1631"/>
                    <a:pt x="1317" y="1771"/>
                  </a:cubicBezTo>
                  <a:cubicBezTo>
                    <a:pt x="1017" y="1666"/>
                    <a:pt x="754" y="1466"/>
                    <a:pt x="569" y="1194"/>
                  </a:cubicBezTo>
                  <a:cubicBezTo>
                    <a:pt x="754" y="921"/>
                    <a:pt x="1017" y="721"/>
                    <a:pt x="1317" y="617"/>
                  </a:cubicBezTo>
                  <a:close/>
                  <a:moveTo>
                    <a:pt x="1812" y="1"/>
                  </a:moveTo>
                  <a:cubicBezTo>
                    <a:pt x="1109" y="1"/>
                    <a:pt x="465" y="357"/>
                    <a:pt x="91" y="954"/>
                  </a:cubicBezTo>
                  <a:cubicBezTo>
                    <a:pt x="0" y="1100"/>
                    <a:pt x="0" y="1287"/>
                    <a:pt x="91" y="1433"/>
                  </a:cubicBezTo>
                  <a:cubicBezTo>
                    <a:pt x="465" y="2030"/>
                    <a:pt x="1109" y="2386"/>
                    <a:pt x="1812" y="2386"/>
                  </a:cubicBezTo>
                  <a:cubicBezTo>
                    <a:pt x="2516" y="2386"/>
                    <a:pt x="3158" y="2030"/>
                    <a:pt x="3532" y="1433"/>
                  </a:cubicBezTo>
                  <a:cubicBezTo>
                    <a:pt x="3624" y="1287"/>
                    <a:pt x="3624" y="1100"/>
                    <a:pt x="3532" y="954"/>
                  </a:cubicBezTo>
                  <a:cubicBezTo>
                    <a:pt x="3158" y="357"/>
                    <a:pt x="2515" y="1"/>
                    <a:pt x="1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8"/>
            <p:cNvSpPr/>
            <p:nvPr/>
          </p:nvSpPr>
          <p:spPr>
            <a:xfrm>
              <a:off x="2893335" y="3344745"/>
              <a:ext cx="115821" cy="29121"/>
            </a:xfrm>
            <a:custGeom>
              <a:avLst/>
              <a:gdLst/>
              <a:ahLst/>
              <a:cxnLst/>
              <a:rect l="l" t="t" r="r" b="b"/>
              <a:pathLst>
                <a:path w="3492" h="878" extrusionOk="0">
                  <a:moveTo>
                    <a:pt x="1746" y="1"/>
                  </a:moveTo>
                  <a:cubicBezTo>
                    <a:pt x="1209" y="1"/>
                    <a:pt x="673" y="125"/>
                    <a:pt x="183" y="374"/>
                  </a:cubicBezTo>
                  <a:cubicBezTo>
                    <a:pt x="53" y="441"/>
                    <a:pt x="1" y="601"/>
                    <a:pt x="67" y="732"/>
                  </a:cubicBezTo>
                  <a:cubicBezTo>
                    <a:pt x="115" y="824"/>
                    <a:pt x="208" y="877"/>
                    <a:pt x="305" y="877"/>
                  </a:cubicBezTo>
                  <a:cubicBezTo>
                    <a:pt x="345" y="877"/>
                    <a:pt x="386" y="868"/>
                    <a:pt x="425" y="849"/>
                  </a:cubicBezTo>
                  <a:cubicBezTo>
                    <a:pt x="838" y="638"/>
                    <a:pt x="1292" y="532"/>
                    <a:pt x="1746" y="532"/>
                  </a:cubicBezTo>
                  <a:cubicBezTo>
                    <a:pt x="2200" y="532"/>
                    <a:pt x="2653" y="638"/>
                    <a:pt x="3067" y="849"/>
                  </a:cubicBezTo>
                  <a:cubicBezTo>
                    <a:pt x="3106" y="868"/>
                    <a:pt x="3147" y="878"/>
                    <a:pt x="3188" y="878"/>
                  </a:cubicBezTo>
                  <a:cubicBezTo>
                    <a:pt x="3284" y="878"/>
                    <a:pt x="3378" y="824"/>
                    <a:pt x="3425" y="732"/>
                  </a:cubicBezTo>
                  <a:cubicBezTo>
                    <a:pt x="3492" y="601"/>
                    <a:pt x="3439" y="441"/>
                    <a:pt x="3309" y="374"/>
                  </a:cubicBezTo>
                  <a:cubicBezTo>
                    <a:pt x="2820" y="125"/>
                    <a:pt x="2283" y="1"/>
                    <a:pt x="1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8"/>
            <p:cNvSpPr/>
            <p:nvPr/>
          </p:nvSpPr>
          <p:spPr>
            <a:xfrm>
              <a:off x="2730250" y="3349223"/>
              <a:ext cx="114163" cy="114096"/>
            </a:xfrm>
            <a:custGeom>
              <a:avLst/>
              <a:gdLst/>
              <a:ahLst/>
              <a:cxnLst/>
              <a:rect l="l" t="t" r="r" b="b"/>
              <a:pathLst>
                <a:path w="3442" h="3440" extrusionOk="0">
                  <a:moveTo>
                    <a:pt x="1720" y="532"/>
                  </a:moveTo>
                  <a:cubicBezTo>
                    <a:pt x="2285" y="532"/>
                    <a:pt x="2757" y="926"/>
                    <a:pt x="2879" y="1454"/>
                  </a:cubicBezTo>
                  <a:lnTo>
                    <a:pt x="563" y="1454"/>
                  </a:lnTo>
                  <a:cubicBezTo>
                    <a:pt x="684" y="926"/>
                    <a:pt x="1157" y="532"/>
                    <a:pt x="1720" y="532"/>
                  </a:cubicBezTo>
                  <a:close/>
                  <a:moveTo>
                    <a:pt x="2879" y="1986"/>
                  </a:moveTo>
                  <a:cubicBezTo>
                    <a:pt x="2757" y="2514"/>
                    <a:pt x="2285" y="2908"/>
                    <a:pt x="1720" y="2908"/>
                  </a:cubicBezTo>
                  <a:cubicBezTo>
                    <a:pt x="1157" y="2908"/>
                    <a:pt x="684" y="2514"/>
                    <a:pt x="563" y="1986"/>
                  </a:cubicBezTo>
                  <a:close/>
                  <a:moveTo>
                    <a:pt x="1720" y="0"/>
                  </a:moveTo>
                  <a:cubicBezTo>
                    <a:pt x="773" y="0"/>
                    <a:pt x="1" y="771"/>
                    <a:pt x="1" y="1720"/>
                  </a:cubicBezTo>
                  <a:cubicBezTo>
                    <a:pt x="1" y="2669"/>
                    <a:pt x="773" y="3440"/>
                    <a:pt x="1720" y="3440"/>
                  </a:cubicBezTo>
                  <a:cubicBezTo>
                    <a:pt x="2669" y="3440"/>
                    <a:pt x="3441" y="2669"/>
                    <a:pt x="3441" y="1720"/>
                  </a:cubicBezTo>
                  <a:cubicBezTo>
                    <a:pt x="3441" y="771"/>
                    <a:pt x="2669" y="0"/>
                    <a:pt x="17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8"/>
            <p:cNvSpPr/>
            <p:nvPr/>
          </p:nvSpPr>
          <p:spPr>
            <a:xfrm>
              <a:off x="2636386" y="3145176"/>
              <a:ext cx="478408" cy="601990"/>
            </a:xfrm>
            <a:custGeom>
              <a:avLst/>
              <a:gdLst/>
              <a:ahLst/>
              <a:cxnLst/>
              <a:rect l="l" t="t" r="r" b="b"/>
              <a:pathLst>
                <a:path w="14424" h="18150" extrusionOk="0">
                  <a:moveTo>
                    <a:pt x="7369" y="533"/>
                  </a:moveTo>
                  <a:cubicBezTo>
                    <a:pt x="7983" y="533"/>
                    <a:pt x="8481" y="1031"/>
                    <a:pt x="8481" y="1644"/>
                  </a:cubicBezTo>
                  <a:lnTo>
                    <a:pt x="8481" y="2346"/>
                  </a:lnTo>
                  <a:cubicBezTo>
                    <a:pt x="8109" y="2318"/>
                    <a:pt x="7698" y="2305"/>
                    <a:pt x="7238" y="2305"/>
                  </a:cubicBezTo>
                  <a:lnTo>
                    <a:pt x="7185" y="2305"/>
                  </a:lnTo>
                  <a:cubicBezTo>
                    <a:pt x="6070" y="2305"/>
                    <a:pt x="4659" y="2372"/>
                    <a:pt x="3640" y="2887"/>
                  </a:cubicBezTo>
                  <a:cubicBezTo>
                    <a:pt x="3203" y="3108"/>
                    <a:pt x="2859" y="3395"/>
                    <a:pt x="2607" y="3752"/>
                  </a:cubicBezTo>
                  <a:lnTo>
                    <a:pt x="2607" y="1644"/>
                  </a:lnTo>
                  <a:cubicBezTo>
                    <a:pt x="2607" y="1031"/>
                    <a:pt x="3106" y="533"/>
                    <a:pt x="3719" y="533"/>
                  </a:cubicBezTo>
                  <a:close/>
                  <a:moveTo>
                    <a:pt x="5728" y="2898"/>
                  </a:moveTo>
                  <a:lnTo>
                    <a:pt x="5728" y="3998"/>
                  </a:lnTo>
                  <a:lnTo>
                    <a:pt x="3087" y="3998"/>
                  </a:lnTo>
                  <a:cubicBezTo>
                    <a:pt x="3286" y="3739"/>
                    <a:pt x="3549" y="3529"/>
                    <a:pt x="3880" y="3361"/>
                  </a:cubicBezTo>
                  <a:cubicBezTo>
                    <a:pt x="4346" y="3125"/>
                    <a:pt x="4940" y="2975"/>
                    <a:pt x="5728" y="2898"/>
                  </a:cubicBezTo>
                  <a:close/>
                  <a:moveTo>
                    <a:pt x="1304" y="4935"/>
                  </a:moveTo>
                  <a:cubicBezTo>
                    <a:pt x="1456" y="4935"/>
                    <a:pt x="1579" y="5060"/>
                    <a:pt x="1579" y="5212"/>
                  </a:cubicBezTo>
                  <a:cubicBezTo>
                    <a:pt x="1579" y="5363"/>
                    <a:pt x="1456" y="5487"/>
                    <a:pt x="1304" y="5487"/>
                  </a:cubicBezTo>
                  <a:cubicBezTo>
                    <a:pt x="1152" y="5487"/>
                    <a:pt x="1029" y="5363"/>
                    <a:pt x="1029" y="5212"/>
                  </a:cubicBezTo>
                  <a:cubicBezTo>
                    <a:pt x="1029" y="5060"/>
                    <a:pt x="1152" y="4935"/>
                    <a:pt x="1304" y="4935"/>
                  </a:cubicBezTo>
                  <a:close/>
                  <a:moveTo>
                    <a:pt x="2075" y="5448"/>
                  </a:moveTo>
                  <a:lnTo>
                    <a:pt x="2075" y="6797"/>
                  </a:lnTo>
                  <a:cubicBezTo>
                    <a:pt x="2033" y="6895"/>
                    <a:pt x="1996" y="6994"/>
                    <a:pt x="1965" y="7097"/>
                  </a:cubicBezTo>
                  <a:lnTo>
                    <a:pt x="1570" y="7097"/>
                  </a:lnTo>
                  <a:lnTo>
                    <a:pt x="1570" y="5972"/>
                  </a:lnTo>
                  <a:cubicBezTo>
                    <a:pt x="1810" y="5888"/>
                    <a:pt x="2000" y="5693"/>
                    <a:pt x="2075" y="5448"/>
                  </a:cubicBezTo>
                  <a:close/>
                  <a:moveTo>
                    <a:pt x="1861" y="7629"/>
                  </a:moveTo>
                  <a:cubicBezTo>
                    <a:pt x="1854" y="7709"/>
                    <a:pt x="1850" y="7791"/>
                    <a:pt x="1850" y="7872"/>
                  </a:cubicBezTo>
                  <a:cubicBezTo>
                    <a:pt x="1850" y="8254"/>
                    <a:pt x="1930" y="8616"/>
                    <a:pt x="2073" y="8946"/>
                  </a:cubicBezTo>
                  <a:lnTo>
                    <a:pt x="814" y="8946"/>
                  </a:lnTo>
                  <a:lnTo>
                    <a:pt x="814" y="7783"/>
                  </a:lnTo>
                  <a:cubicBezTo>
                    <a:pt x="814" y="7697"/>
                    <a:pt x="883" y="7629"/>
                    <a:pt x="968" y="7629"/>
                  </a:cubicBezTo>
                  <a:close/>
                  <a:moveTo>
                    <a:pt x="5728" y="4530"/>
                  </a:moveTo>
                  <a:lnTo>
                    <a:pt x="5728" y="5441"/>
                  </a:lnTo>
                  <a:cubicBezTo>
                    <a:pt x="5628" y="5392"/>
                    <a:pt x="5525" y="5349"/>
                    <a:pt x="5418" y="5313"/>
                  </a:cubicBezTo>
                  <a:cubicBezTo>
                    <a:pt x="5390" y="5304"/>
                    <a:pt x="5361" y="5299"/>
                    <a:pt x="5332" y="5299"/>
                  </a:cubicBezTo>
                  <a:cubicBezTo>
                    <a:pt x="5222" y="5299"/>
                    <a:pt x="5119" y="5369"/>
                    <a:pt x="5081" y="5480"/>
                  </a:cubicBezTo>
                  <a:cubicBezTo>
                    <a:pt x="5034" y="5618"/>
                    <a:pt x="5109" y="5769"/>
                    <a:pt x="5248" y="5816"/>
                  </a:cubicBezTo>
                  <a:cubicBezTo>
                    <a:pt x="6129" y="6115"/>
                    <a:pt x="6720" y="6941"/>
                    <a:pt x="6720" y="7872"/>
                  </a:cubicBezTo>
                  <a:cubicBezTo>
                    <a:pt x="6720" y="9068"/>
                    <a:pt x="5748" y="10041"/>
                    <a:pt x="4550" y="10041"/>
                  </a:cubicBezTo>
                  <a:cubicBezTo>
                    <a:pt x="3354" y="10041"/>
                    <a:pt x="2381" y="9068"/>
                    <a:pt x="2381" y="7872"/>
                  </a:cubicBezTo>
                  <a:cubicBezTo>
                    <a:pt x="2382" y="6969"/>
                    <a:pt x="2950" y="6152"/>
                    <a:pt x="3795" y="5838"/>
                  </a:cubicBezTo>
                  <a:cubicBezTo>
                    <a:pt x="3932" y="5787"/>
                    <a:pt x="4003" y="5634"/>
                    <a:pt x="3952" y="5496"/>
                  </a:cubicBezTo>
                  <a:cubicBezTo>
                    <a:pt x="3912" y="5389"/>
                    <a:pt x="3810" y="5323"/>
                    <a:pt x="3702" y="5323"/>
                  </a:cubicBezTo>
                  <a:cubicBezTo>
                    <a:pt x="3671" y="5323"/>
                    <a:pt x="3640" y="5328"/>
                    <a:pt x="3610" y="5339"/>
                  </a:cubicBezTo>
                  <a:cubicBezTo>
                    <a:pt x="3223" y="5484"/>
                    <a:pt x="2882" y="5712"/>
                    <a:pt x="2607" y="5999"/>
                  </a:cubicBezTo>
                  <a:lnTo>
                    <a:pt x="2607" y="5683"/>
                  </a:lnTo>
                  <a:cubicBezTo>
                    <a:pt x="2607" y="5239"/>
                    <a:pt x="2667" y="4857"/>
                    <a:pt x="2793" y="4530"/>
                  </a:cubicBezTo>
                  <a:close/>
                  <a:moveTo>
                    <a:pt x="12349" y="7641"/>
                  </a:moveTo>
                  <a:cubicBezTo>
                    <a:pt x="12950" y="7725"/>
                    <a:pt x="13415" y="8243"/>
                    <a:pt x="13415" y="8867"/>
                  </a:cubicBezTo>
                  <a:lnTo>
                    <a:pt x="13415" y="9029"/>
                  </a:lnTo>
                  <a:cubicBezTo>
                    <a:pt x="13415" y="9658"/>
                    <a:pt x="12942" y="10180"/>
                    <a:pt x="12332" y="10257"/>
                  </a:cubicBezTo>
                  <a:cubicBezTo>
                    <a:pt x="12342" y="10125"/>
                    <a:pt x="12349" y="9991"/>
                    <a:pt x="12349" y="9857"/>
                  </a:cubicBezTo>
                  <a:lnTo>
                    <a:pt x="12349" y="9214"/>
                  </a:lnTo>
                  <a:lnTo>
                    <a:pt x="12653" y="9214"/>
                  </a:lnTo>
                  <a:cubicBezTo>
                    <a:pt x="12800" y="9214"/>
                    <a:pt x="12919" y="9095"/>
                    <a:pt x="12919" y="8948"/>
                  </a:cubicBezTo>
                  <a:cubicBezTo>
                    <a:pt x="12919" y="8801"/>
                    <a:pt x="12800" y="8682"/>
                    <a:pt x="12653" y="8682"/>
                  </a:cubicBezTo>
                  <a:lnTo>
                    <a:pt x="12349" y="8682"/>
                  </a:lnTo>
                  <a:lnTo>
                    <a:pt x="12349" y="7641"/>
                  </a:lnTo>
                  <a:close/>
                  <a:moveTo>
                    <a:pt x="2075" y="9478"/>
                  </a:moveTo>
                  <a:lnTo>
                    <a:pt x="2075" y="9857"/>
                  </a:lnTo>
                  <a:cubicBezTo>
                    <a:pt x="2075" y="9994"/>
                    <a:pt x="2081" y="10132"/>
                    <a:pt x="2091" y="10267"/>
                  </a:cubicBezTo>
                  <a:lnTo>
                    <a:pt x="968" y="10267"/>
                  </a:lnTo>
                  <a:cubicBezTo>
                    <a:pt x="883" y="10267"/>
                    <a:pt x="814" y="10199"/>
                    <a:pt x="814" y="10113"/>
                  </a:cubicBezTo>
                  <a:lnTo>
                    <a:pt x="814" y="9478"/>
                  </a:lnTo>
                  <a:close/>
                  <a:moveTo>
                    <a:pt x="4185" y="10548"/>
                  </a:moveTo>
                  <a:cubicBezTo>
                    <a:pt x="4305" y="10564"/>
                    <a:pt x="4427" y="10573"/>
                    <a:pt x="4550" y="10573"/>
                  </a:cubicBezTo>
                  <a:cubicBezTo>
                    <a:pt x="4568" y="10573"/>
                    <a:pt x="4584" y="10573"/>
                    <a:pt x="4601" y="10572"/>
                  </a:cubicBezTo>
                  <a:lnTo>
                    <a:pt x="4601" y="10888"/>
                  </a:lnTo>
                  <a:lnTo>
                    <a:pt x="4185" y="10888"/>
                  </a:lnTo>
                  <a:lnTo>
                    <a:pt x="4185" y="10548"/>
                  </a:lnTo>
                  <a:close/>
                  <a:moveTo>
                    <a:pt x="4601" y="12885"/>
                  </a:moveTo>
                  <a:lnTo>
                    <a:pt x="4601" y="13603"/>
                  </a:lnTo>
                  <a:lnTo>
                    <a:pt x="4223" y="13334"/>
                  </a:lnTo>
                  <a:cubicBezTo>
                    <a:pt x="4207" y="13317"/>
                    <a:pt x="4187" y="13274"/>
                    <a:pt x="4185" y="13254"/>
                  </a:cubicBezTo>
                  <a:lnTo>
                    <a:pt x="4185" y="12885"/>
                  </a:lnTo>
                  <a:close/>
                  <a:moveTo>
                    <a:pt x="2607" y="9745"/>
                  </a:moveTo>
                  <a:cubicBezTo>
                    <a:pt x="2896" y="10045"/>
                    <a:pt x="3253" y="10278"/>
                    <a:pt x="3654" y="10419"/>
                  </a:cubicBezTo>
                  <a:lnTo>
                    <a:pt x="3654" y="10976"/>
                  </a:lnTo>
                  <a:cubicBezTo>
                    <a:pt x="3654" y="11220"/>
                    <a:pt x="3852" y="11419"/>
                    <a:pt x="4097" y="11419"/>
                  </a:cubicBezTo>
                  <a:lnTo>
                    <a:pt x="4689" y="11419"/>
                  </a:lnTo>
                  <a:cubicBezTo>
                    <a:pt x="4933" y="11419"/>
                    <a:pt x="5133" y="11220"/>
                    <a:pt x="5133" y="10976"/>
                  </a:cubicBezTo>
                  <a:lnTo>
                    <a:pt x="5133" y="10510"/>
                  </a:lnTo>
                  <a:cubicBezTo>
                    <a:pt x="5341" y="10464"/>
                    <a:pt x="5540" y="10394"/>
                    <a:pt x="5728" y="10302"/>
                  </a:cubicBezTo>
                  <a:lnTo>
                    <a:pt x="5728" y="14193"/>
                  </a:lnTo>
                  <a:cubicBezTo>
                    <a:pt x="5523" y="14124"/>
                    <a:pt x="5324" y="14041"/>
                    <a:pt x="5132" y="13944"/>
                  </a:cubicBezTo>
                  <a:cubicBezTo>
                    <a:pt x="5132" y="13939"/>
                    <a:pt x="5133" y="13934"/>
                    <a:pt x="5133" y="13930"/>
                  </a:cubicBezTo>
                  <a:lnTo>
                    <a:pt x="5133" y="12796"/>
                  </a:lnTo>
                  <a:cubicBezTo>
                    <a:pt x="5133" y="12552"/>
                    <a:pt x="4933" y="12353"/>
                    <a:pt x="4689" y="12353"/>
                  </a:cubicBezTo>
                  <a:lnTo>
                    <a:pt x="4097" y="12353"/>
                  </a:lnTo>
                  <a:cubicBezTo>
                    <a:pt x="3862" y="12353"/>
                    <a:pt x="3670" y="12535"/>
                    <a:pt x="3655" y="12766"/>
                  </a:cubicBezTo>
                  <a:cubicBezTo>
                    <a:pt x="3001" y="11975"/>
                    <a:pt x="2607" y="10961"/>
                    <a:pt x="2607" y="9857"/>
                  </a:cubicBezTo>
                  <a:lnTo>
                    <a:pt x="2607" y="9745"/>
                  </a:lnTo>
                  <a:close/>
                  <a:moveTo>
                    <a:pt x="5627" y="14719"/>
                  </a:moveTo>
                  <a:cubicBezTo>
                    <a:pt x="6119" y="14876"/>
                    <a:pt x="6642" y="14962"/>
                    <a:pt x="7185" y="14962"/>
                  </a:cubicBezTo>
                  <a:lnTo>
                    <a:pt x="7238" y="14962"/>
                  </a:lnTo>
                  <a:cubicBezTo>
                    <a:pt x="7773" y="14962"/>
                    <a:pt x="8297" y="14881"/>
                    <a:pt x="8796" y="14721"/>
                  </a:cubicBezTo>
                  <a:lnTo>
                    <a:pt x="8796" y="15363"/>
                  </a:lnTo>
                  <a:lnTo>
                    <a:pt x="5627" y="15363"/>
                  </a:lnTo>
                  <a:lnTo>
                    <a:pt x="5627" y="14719"/>
                  </a:lnTo>
                  <a:close/>
                  <a:moveTo>
                    <a:pt x="13448" y="15895"/>
                  </a:moveTo>
                  <a:cubicBezTo>
                    <a:pt x="13693" y="15895"/>
                    <a:pt x="13892" y="16094"/>
                    <a:pt x="13892" y="16338"/>
                  </a:cubicBezTo>
                  <a:lnTo>
                    <a:pt x="13892" y="17619"/>
                  </a:lnTo>
                  <a:lnTo>
                    <a:pt x="533" y="17619"/>
                  </a:lnTo>
                  <a:lnTo>
                    <a:pt x="533" y="16338"/>
                  </a:lnTo>
                  <a:cubicBezTo>
                    <a:pt x="533" y="16094"/>
                    <a:pt x="731" y="15895"/>
                    <a:pt x="975" y="15895"/>
                  </a:cubicBezTo>
                  <a:close/>
                  <a:moveTo>
                    <a:pt x="3719" y="1"/>
                  </a:moveTo>
                  <a:cubicBezTo>
                    <a:pt x="2812" y="1"/>
                    <a:pt x="2075" y="737"/>
                    <a:pt x="2075" y="1643"/>
                  </a:cubicBezTo>
                  <a:lnTo>
                    <a:pt x="2075" y="4973"/>
                  </a:lnTo>
                  <a:cubicBezTo>
                    <a:pt x="1973" y="4644"/>
                    <a:pt x="1666" y="4404"/>
                    <a:pt x="1304" y="4404"/>
                  </a:cubicBezTo>
                  <a:cubicBezTo>
                    <a:pt x="858" y="4404"/>
                    <a:pt x="497" y="4766"/>
                    <a:pt x="497" y="5211"/>
                  </a:cubicBezTo>
                  <a:cubicBezTo>
                    <a:pt x="497" y="5563"/>
                    <a:pt x="723" y="5863"/>
                    <a:pt x="1038" y="5972"/>
                  </a:cubicBezTo>
                  <a:lnTo>
                    <a:pt x="1038" y="7097"/>
                  </a:lnTo>
                  <a:lnTo>
                    <a:pt x="968" y="7097"/>
                  </a:lnTo>
                  <a:cubicBezTo>
                    <a:pt x="589" y="7097"/>
                    <a:pt x="282" y="7405"/>
                    <a:pt x="282" y="7783"/>
                  </a:cubicBezTo>
                  <a:lnTo>
                    <a:pt x="282" y="10113"/>
                  </a:lnTo>
                  <a:cubicBezTo>
                    <a:pt x="282" y="10491"/>
                    <a:pt x="589" y="10798"/>
                    <a:pt x="968" y="10798"/>
                  </a:cubicBezTo>
                  <a:lnTo>
                    <a:pt x="2162" y="10798"/>
                  </a:lnTo>
                  <a:cubicBezTo>
                    <a:pt x="2474" y="12459"/>
                    <a:pt x="3593" y="13840"/>
                    <a:pt x="5097" y="14515"/>
                  </a:cubicBezTo>
                  <a:lnTo>
                    <a:pt x="5097" y="15363"/>
                  </a:lnTo>
                  <a:lnTo>
                    <a:pt x="975" y="15363"/>
                  </a:lnTo>
                  <a:cubicBezTo>
                    <a:pt x="437" y="15363"/>
                    <a:pt x="1" y="15800"/>
                    <a:pt x="1" y="16338"/>
                  </a:cubicBezTo>
                  <a:lnTo>
                    <a:pt x="1" y="17884"/>
                  </a:lnTo>
                  <a:cubicBezTo>
                    <a:pt x="1" y="18031"/>
                    <a:pt x="119" y="18150"/>
                    <a:pt x="267" y="18150"/>
                  </a:cubicBezTo>
                  <a:lnTo>
                    <a:pt x="14158" y="18150"/>
                  </a:lnTo>
                  <a:cubicBezTo>
                    <a:pt x="14304" y="18150"/>
                    <a:pt x="14424" y="18031"/>
                    <a:pt x="14424" y="17884"/>
                  </a:cubicBezTo>
                  <a:lnTo>
                    <a:pt x="14424" y="16338"/>
                  </a:lnTo>
                  <a:cubicBezTo>
                    <a:pt x="14424" y="15800"/>
                    <a:pt x="13986" y="15363"/>
                    <a:pt x="13448" y="15363"/>
                  </a:cubicBezTo>
                  <a:lnTo>
                    <a:pt x="9327" y="15363"/>
                  </a:lnTo>
                  <a:lnTo>
                    <a:pt x="9327" y="14517"/>
                  </a:lnTo>
                  <a:cubicBezTo>
                    <a:pt x="9646" y="14374"/>
                    <a:pt x="9951" y="14199"/>
                    <a:pt x="10240" y="13989"/>
                  </a:cubicBezTo>
                  <a:cubicBezTo>
                    <a:pt x="10358" y="13903"/>
                    <a:pt x="10384" y="13737"/>
                    <a:pt x="10298" y="13618"/>
                  </a:cubicBezTo>
                  <a:cubicBezTo>
                    <a:pt x="10246" y="13546"/>
                    <a:pt x="10165" y="13508"/>
                    <a:pt x="10083" y="13508"/>
                  </a:cubicBezTo>
                  <a:cubicBezTo>
                    <a:pt x="10029" y="13508"/>
                    <a:pt x="9974" y="13525"/>
                    <a:pt x="9927" y="13559"/>
                  </a:cubicBezTo>
                  <a:cubicBezTo>
                    <a:pt x="9142" y="14129"/>
                    <a:pt x="8213" y="14430"/>
                    <a:pt x="7238" y="14430"/>
                  </a:cubicBezTo>
                  <a:lnTo>
                    <a:pt x="7185" y="14430"/>
                  </a:lnTo>
                  <a:cubicBezTo>
                    <a:pt x="6869" y="14430"/>
                    <a:pt x="6559" y="14398"/>
                    <a:pt x="6260" y="14336"/>
                  </a:cubicBezTo>
                  <a:lnTo>
                    <a:pt x="6260" y="12053"/>
                  </a:lnTo>
                  <a:lnTo>
                    <a:pt x="8340" y="12053"/>
                  </a:lnTo>
                  <a:cubicBezTo>
                    <a:pt x="8487" y="12053"/>
                    <a:pt x="8606" y="11934"/>
                    <a:pt x="8606" y="11787"/>
                  </a:cubicBezTo>
                  <a:cubicBezTo>
                    <a:pt x="8606" y="11640"/>
                    <a:pt x="8487" y="11521"/>
                    <a:pt x="8340" y="11521"/>
                  </a:cubicBezTo>
                  <a:lnTo>
                    <a:pt x="6260" y="11521"/>
                  </a:lnTo>
                  <a:lnTo>
                    <a:pt x="6260" y="9961"/>
                  </a:lnTo>
                  <a:cubicBezTo>
                    <a:pt x="6423" y="9828"/>
                    <a:pt x="6571" y="9676"/>
                    <a:pt x="6699" y="9508"/>
                  </a:cubicBezTo>
                  <a:lnTo>
                    <a:pt x="6699" y="9912"/>
                  </a:lnTo>
                  <a:cubicBezTo>
                    <a:pt x="6699" y="10254"/>
                    <a:pt x="6977" y="10533"/>
                    <a:pt x="7320" y="10533"/>
                  </a:cubicBezTo>
                  <a:lnTo>
                    <a:pt x="7882" y="10533"/>
                  </a:lnTo>
                  <a:cubicBezTo>
                    <a:pt x="8029" y="10533"/>
                    <a:pt x="8148" y="10414"/>
                    <a:pt x="8148" y="10267"/>
                  </a:cubicBezTo>
                  <a:cubicBezTo>
                    <a:pt x="8148" y="10121"/>
                    <a:pt x="8029" y="10001"/>
                    <a:pt x="7882" y="10001"/>
                  </a:cubicBezTo>
                  <a:lnTo>
                    <a:pt x="7318" y="10001"/>
                  </a:lnTo>
                  <a:cubicBezTo>
                    <a:pt x="7271" y="10001"/>
                    <a:pt x="7230" y="9960"/>
                    <a:pt x="7230" y="9913"/>
                  </a:cubicBezTo>
                  <a:lnTo>
                    <a:pt x="7230" y="8210"/>
                  </a:lnTo>
                  <a:cubicBezTo>
                    <a:pt x="7245" y="8099"/>
                    <a:pt x="7252" y="7987"/>
                    <a:pt x="7252" y="7872"/>
                  </a:cubicBezTo>
                  <a:cubicBezTo>
                    <a:pt x="7252" y="7043"/>
                    <a:pt x="6875" y="6282"/>
                    <a:pt x="6260" y="5779"/>
                  </a:cubicBezTo>
                  <a:lnTo>
                    <a:pt x="6260" y="2859"/>
                  </a:lnTo>
                  <a:cubicBezTo>
                    <a:pt x="6545" y="2844"/>
                    <a:pt x="6853" y="2837"/>
                    <a:pt x="7185" y="2837"/>
                  </a:cubicBezTo>
                  <a:lnTo>
                    <a:pt x="7238" y="2837"/>
                  </a:lnTo>
                  <a:cubicBezTo>
                    <a:pt x="8273" y="2837"/>
                    <a:pt x="9045" y="2906"/>
                    <a:pt x="9668" y="3053"/>
                  </a:cubicBezTo>
                  <a:cubicBezTo>
                    <a:pt x="9688" y="3058"/>
                    <a:pt x="9709" y="3061"/>
                    <a:pt x="9729" y="3061"/>
                  </a:cubicBezTo>
                  <a:cubicBezTo>
                    <a:pt x="9850" y="3061"/>
                    <a:pt x="9959" y="2978"/>
                    <a:pt x="9987" y="2855"/>
                  </a:cubicBezTo>
                  <a:cubicBezTo>
                    <a:pt x="10021" y="2713"/>
                    <a:pt x="9933" y="2570"/>
                    <a:pt x="9790" y="2536"/>
                  </a:cubicBezTo>
                  <a:cubicBezTo>
                    <a:pt x="9552" y="2480"/>
                    <a:pt x="9295" y="2433"/>
                    <a:pt x="9013" y="2398"/>
                  </a:cubicBezTo>
                  <a:lnTo>
                    <a:pt x="9013" y="1644"/>
                  </a:lnTo>
                  <a:cubicBezTo>
                    <a:pt x="9013" y="1506"/>
                    <a:pt x="8996" y="1373"/>
                    <a:pt x="8963" y="1244"/>
                  </a:cubicBezTo>
                  <a:cubicBezTo>
                    <a:pt x="9183" y="1169"/>
                    <a:pt x="9417" y="1128"/>
                    <a:pt x="9662" y="1128"/>
                  </a:cubicBezTo>
                  <a:cubicBezTo>
                    <a:pt x="10849" y="1128"/>
                    <a:pt x="11817" y="2093"/>
                    <a:pt x="11817" y="3280"/>
                  </a:cubicBezTo>
                  <a:lnTo>
                    <a:pt x="11817" y="3761"/>
                  </a:lnTo>
                  <a:cubicBezTo>
                    <a:pt x="11685" y="3573"/>
                    <a:pt x="11531" y="3404"/>
                    <a:pt x="11352" y="3256"/>
                  </a:cubicBezTo>
                  <a:cubicBezTo>
                    <a:pt x="11302" y="3215"/>
                    <a:pt x="11242" y="3195"/>
                    <a:pt x="11182" y="3195"/>
                  </a:cubicBezTo>
                  <a:cubicBezTo>
                    <a:pt x="11106" y="3195"/>
                    <a:pt x="11030" y="3227"/>
                    <a:pt x="10977" y="3291"/>
                  </a:cubicBezTo>
                  <a:cubicBezTo>
                    <a:pt x="10883" y="3404"/>
                    <a:pt x="10900" y="3572"/>
                    <a:pt x="11013" y="3665"/>
                  </a:cubicBezTo>
                  <a:cubicBezTo>
                    <a:pt x="11554" y="4113"/>
                    <a:pt x="11817" y="4773"/>
                    <a:pt x="11817" y="5682"/>
                  </a:cubicBezTo>
                  <a:lnTo>
                    <a:pt x="11817" y="9857"/>
                  </a:lnTo>
                  <a:cubicBezTo>
                    <a:pt x="11817" y="10712"/>
                    <a:pt x="11579" y="11546"/>
                    <a:pt x="11130" y="12267"/>
                  </a:cubicBezTo>
                  <a:cubicBezTo>
                    <a:pt x="11053" y="12392"/>
                    <a:pt x="11091" y="12556"/>
                    <a:pt x="11215" y="12633"/>
                  </a:cubicBezTo>
                  <a:cubicBezTo>
                    <a:pt x="11259" y="12661"/>
                    <a:pt x="11307" y="12673"/>
                    <a:pt x="11356" y="12673"/>
                  </a:cubicBezTo>
                  <a:cubicBezTo>
                    <a:pt x="11444" y="12673"/>
                    <a:pt x="11531" y="12629"/>
                    <a:pt x="11582" y="12548"/>
                  </a:cubicBezTo>
                  <a:cubicBezTo>
                    <a:pt x="11916" y="12010"/>
                    <a:pt x="12145" y="11416"/>
                    <a:pt x="12261" y="10797"/>
                  </a:cubicBezTo>
                  <a:cubicBezTo>
                    <a:pt x="13198" y="10752"/>
                    <a:pt x="13946" y="9976"/>
                    <a:pt x="13946" y="9029"/>
                  </a:cubicBezTo>
                  <a:lnTo>
                    <a:pt x="13946" y="8867"/>
                  </a:lnTo>
                  <a:cubicBezTo>
                    <a:pt x="13946" y="7949"/>
                    <a:pt x="13244" y="7193"/>
                    <a:pt x="12349" y="7106"/>
                  </a:cubicBezTo>
                  <a:lnTo>
                    <a:pt x="12349" y="3280"/>
                  </a:lnTo>
                  <a:cubicBezTo>
                    <a:pt x="12349" y="1801"/>
                    <a:pt x="11143" y="596"/>
                    <a:pt x="9662" y="596"/>
                  </a:cubicBezTo>
                  <a:cubicBezTo>
                    <a:pt x="9342" y="596"/>
                    <a:pt x="9035" y="652"/>
                    <a:pt x="8751" y="756"/>
                  </a:cubicBezTo>
                  <a:cubicBezTo>
                    <a:pt x="8458" y="302"/>
                    <a:pt x="7948" y="1"/>
                    <a:pt x="7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3" name="Google Shape;2043;p58"/>
          <p:cNvGrpSpPr/>
          <p:nvPr/>
        </p:nvGrpSpPr>
        <p:grpSpPr>
          <a:xfrm>
            <a:off x="7380190" y="1967969"/>
            <a:ext cx="294485" cy="457211"/>
            <a:chOff x="3375624" y="3145176"/>
            <a:chExt cx="388657" cy="601990"/>
          </a:xfrm>
        </p:grpSpPr>
        <p:sp>
          <p:nvSpPr>
            <p:cNvPr id="2044" name="Google Shape;2044;p58"/>
            <p:cNvSpPr/>
            <p:nvPr/>
          </p:nvSpPr>
          <p:spPr>
            <a:xfrm>
              <a:off x="3427663" y="3145176"/>
              <a:ext cx="58640" cy="58441"/>
            </a:xfrm>
            <a:custGeom>
              <a:avLst/>
              <a:gdLst/>
              <a:ahLst/>
              <a:cxnLst/>
              <a:rect l="l" t="t" r="r" b="b"/>
              <a:pathLst>
                <a:path w="1768" h="1762" extrusionOk="0">
                  <a:moveTo>
                    <a:pt x="1235" y="533"/>
                  </a:moveTo>
                  <a:lnTo>
                    <a:pt x="1235" y="1231"/>
                  </a:lnTo>
                  <a:lnTo>
                    <a:pt x="532" y="1231"/>
                  </a:lnTo>
                  <a:lnTo>
                    <a:pt x="532" y="533"/>
                  </a:lnTo>
                  <a:close/>
                  <a:moveTo>
                    <a:pt x="443" y="1"/>
                  </a:moveTo>
                  <a:cubicBezTo>
                    <a:pt x="198" y="1"/>
                    <a:pt x="0" y="199"/>
                    <a:pt x="0" y="443"/>
                  </a:cubicBezTo>
                  <a:lnTo>
                    <a:pt x="0" y="1319"/>
                  </a:lnTo>
                  <a:cubicBezTo>
                    <a:pt x="0" y="1564"/>
                    <a:pt x="198" y="1762"/>
                    <a:pt x="443" y="1762"/>
                  </a:cubicBezTo>
                  <a:lnTo>
                    <a:pt x="1324" y="1762"/>
                  </a:lnTo>
                  <a:cubicBezTo>
                    <a:pt x="1568" y="1762"/>
                    <a:pt x="1767" y="1564"/>
                    <a:pt x="1767" y="1319"/>
                  </a:cubicBezTo>
                  <a:lnTo>
                    <a:pt x="1767" y="443"/>
                  </a:lnTo>
                  <a:cubicBezTo>
                    <a:pt x="1767" y="199"/>
                    <a:pt x="1569" y="1"/>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8"/>
            <p:cNvSpPr/>
            <p:nvPr/>
          </p:nvSpPr>
          <p:spPr>
            <a:xfrm>
              <a:off x="3643219" y="3162954"/>
              <a:ext cx="58640" cy="58441"/>
            </a:xfrm>
            <a:custGeom>
              <a:avLst/>
              <a:gdLst/>
              <a:ahLst/>
              <a:cxnLst/>
              <a:rect l="l" t="t" r="r" b="b"/>
              <a:pathLst>
                <a:path w="1768" h="1762" extrusionOk="0">
                  <a:moveTo>
                    <a:pt x="1236" y="533"/>
                  </a:moveTo>
                  <a:lnTo>
                    <a:pt x="1236" y="1231"/>
                  </a:lnTo>
                  <a:lnTo>
                    <a:pt x="531" y="1231"/>
                  </a:lnTo>
                  <a:lnTo>
                    <a:pt x="531" y="533"/>
                  </a:lnTo>
                  <a:close/>
                  <a:moveTo>
                    <a:pt x="443" y="1"/>
                  </a:moveTo>
                  <a:cubicBezTo>
                    <a:pt x="199" y="1"/>
                    <a:pt x="1" y="199"/>
                    <a:pt x="1" y="443"/>
                  </a:cubicBezTo>
                  <a:lnTo>
                    <a:pt x="1" y="1319"/>
                  </a:lnTo>
                  <a:cubicBezTo>
                    <a:pt x="1" y="1564"/>
                    <a:pt x="199" y="1762"/>
                    <a:pt x="443" y="1762"/>
                  </a:cubicBezTo>
                  <a:lnTo>
                    <a:pt x="1324" y="1762"/>
                  </a:lnTo>
                  <a:cubicBezTo>
                    <a:pt x="1568" y="1762"/>
                    <a:pt x="1768" y="1564"/>
                    <a:pt x="1768" y="1319"/>
                  </a:cubicBezTo>
                  <a:lnTo>
                    <a:pt x="1768" y="443"/>
                  </a:lnTo>
                  <a:cubicBezTo>
                    <a:pt x="1768" y="199"/>
                    <a:pt x="1568" y="1"/>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8"/>
            <p:cNvSpPr/>
            <p:nvPr/>
          </p:nvSpPr>
          <p:spPr>
            <a:xfrm>
              <a:off x="3471743" y="3204314"/>
              <a:ext cx="87496" cy="87131"/>
            </a:xfrm>
            <a:custGeom>
              <a:avLst/>
              <a:gdLst/>
              <a:ahLst/>
              <a:cxnLst/>
              <a:rect l="l" t="t" r="r" b="b"/>
              <a:pathLst>
                <a:path w="2638" h="2627" extrusionOk="0">
                  <a:moveTo>
                    <a:pt x="2106" y="532"/>
                  </a:moveTo>
                  <a:lnTo>
                    <a:pt x="2106" y="1229"/>
                  </a:lnTo>
                  <a:lnTo>
                    <a:pt x="1680" y="1229"/>
                  </a:lnTo>
                  <a:cubicBezTo>
                    <a:pt x="1435" y="1229"/>
                    <a:pt x="1237" y="1429"/>
                    <a:pt x="1237" y="1673"/>
                  </a:cubicBezTo>
                  <a:lnTo>
                    <a:pt x="1237" y="2095"/>
                  </a:lnTo>
                  <a:lnTo>
                    <a:pt x="533" y="2095"/>
                  </a:lnTo>
                  <a:lnTo>
                    <a:pt x="533" y="1397"/>
                  </a:lnTo>
                  <a:lnTo>
                    <a:pt x="959" y="1397"/>
                  </a:lnTo>
                  <a:cubicBezTo>
                    <a:pt x="1203" y="1397"/>
                    <a:pt x="1401" y="1199"/>
                    <a:pt x="1401" y="954"/>
                  </a:cubicBezTo>
                  <a:lnTo>
                    <a:pt x="1401" y="532"/>
                  </a:lnTo>
                  <a:close/>
                  <a:moveTo>
                    <a:pt x="1313" y="0"/>
                  </a:moveTo>
                  <a:cubicBezTo>
                    <a:pt x="1069" y="0"/>
                    <a:pt x="871" y="199"/>
                    <a:pt x="871" y="443"/>
                  </a:cubicBezTo>
                  <a:lnTo>
                    <a:pt x="871" y="866"/>
                  </a:lnTo>
                  <a:lnTo>
                    <a:pt x="444" y="866"/>
                  </a:lnTo>
                  <a:cubicBezTo>
                    <a:pt x="200" y="866"/>
                    <a:pt x="1" y="1064"/>
                    <a:pt x="1" y="1308"/>
                  </a:cubicBezTo>
                  <a:lnTo>
                    <a:pt x="1" y="2184"/>
                  </a:lnTo>
                  <a:cubicBezTo>
                    <a:pt x="1" y="2429"/>
                    <a:pt x="200" y="2627"/>
                    <a:pt x="444" y="2627"/>
                  </a:cubicBezTo>
                  <a:lnTo>
                    <a:pt x="1325" y="2627"/>
                  </a:lnTo>
                  <a:cubicBezTo>
                    <a:pt x="1570" y="2627"/>
                    <a:pt x="1769" y="2429"/>
                    <a:pt x="1769" y="2184"/>
                  </a:cubicBezTo>
                  <a:lnTo>
                    <a:pt x="1769" y="1761"/>
                  </a:lnTo>
                  <a:lnTo>
                    <a:pt x="2194" y="1761"/>
                  </a:lnTo>
                  <a:cubicBezTo>
                    <a:pt x="2438" y="1761"/>
                    <a:pt x="2638" y="1563"/>
                    <a:pt x="2638" y="1319"/>
                  </a:cubicBezTo>
                  <a:lnTo>
                    <a:pt x="2638" y="443"/>
                  </a:lnTo>
                  <a:cubicBezTo>
                    <a:pt x="2638" y="199"/>
                    <a:pt x="2438" y="0"/>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8"/>
            <p:cNvSpPr/>
            <p:nvPr/>
          </p:nvSpPr>
          <p:spPr>
            <a:xfrm>
              <a:off x="3375624" y="3216254"/>
              <a:ext cx="387960" cy="530912"/>
            </a:xfrm>
            <a:custGeom>
              <a:avLst/>
              <a:gdLst/>
              <a:ahLst/>
              <a:cxnLst/>
              <a:rect l="l" t="t" r="r" b="b"/>
              <a:pathLst>
                <a:path w="11697" h="16007" extrusionOk="0">
                  <a:moveTo>
                    <a:pt x="1236" y="533"/>
                  </a:moveTo>
                  <a:lnTo>
                    <a:pt x="1236" y="1231"/>
                  </a:lnTo>
                  <a:lnTo>
                    <a:pt x="532" y="1231"/>
                  </a:lnTo>
                  <a:lnTo>
                    <a:pt x="532" y="533"/>
                  </a:lnTo>
                  <a:close/>
                  <a:moveTo>
                    <a:pt x="7401" y="1037"/>
                  </a:moveTo>
                  <a:lnTo>
                    <a:pt x="7401" y="1735"/>
                  </a:lnTo>
                  <a:lnTo>
                    <a:pt x="6697" y="1735"/>
                  </a:lnTo>
                  <a:lnTo>
                    <a:pt x="6697" y="1037"/>
                  </a:lnTo>
                  <a:close/>
                  <a:moveTo>
                    <a:pt x="5061" y="3567"/>
                  </a:moveTo>
                  <a:lnTo>
                    <a:pt x="5061" y="4398"/>
                  </a:lnTo>
                  <a:lnTo>
                    <a:pt x="3608" y="4398"/>
                  </a:lnTo>
                  <a:lnTo>
                    <a:pt x="3608" y="3567"/>
                  </a:lnTo>
                  <a:close/>
                  <a:moveTo>
                    <a:pt x="9137" y="4930"/>
                  </a:moveTo>
                  <a:lnTo>
                    <a:pt x="9137" y="5805"/>
                  </a:lnTo>
                  <a:cubicBezTo>
                    <a:pt x="9135" y="5816"/>
                    <a:pt x="9123" y="5838"/>
                    <a:pt x="9115" y="5846"/>
                  </a:cubicBezTo>
                  <a:lnTo>
                    <a:pt x="8244" y="6346"/>
                  </a:lnTo>
                  <a:cubicBezTo>
                    <a:pt x="8240" y="6346"/>
                    <a:pt x="8237" y="6345"/>
                    <a:pt x="8234" y="6345"/>
                  </a:cubicBezTo>
                  <a:lnTo>
                    <a:pt x="6994" y="6345"/>
                  </a:lnTo>
                  <a:cubicBezTo>
                    <a:pt x="6847" y="6345"/>
                    <a:pt x="6728" y="6464"/>
                    <a:pt x="6728" y="6611"/>
                  </a:cubicBezTo>
                  <a:cubicBezTo>
                    <a:pt x="6728" y="6759"/>
                    <a:pt x="6847" y="6877"/>
                    <a:pt x="6994" y="6877"/>
                  </a:cubicBezTo>
                  <a:lnTo>
                    <a:pt x="7320" y="6877"/>
                  </a:lnTo>
                  <a:lnTo>
                    <a:pt x="6443" y="7382"/>
                  </a:lnTo>
                  <a:cubicBezTo>
                    <a:pt x="6278" y="7478"/>
                    <a:pt x="6157" y="7686"/>
                    <a:pt x="6157" y="7878"/>
                  </a:cubicBezTo>
                  <a:lnTo>
                    <a:pt x="6157" y="8953"/>
                  </a:lnTo>
                  <a:lnTo>
                    <a:pt x="5561" y="8953"/>
                  </a:lnTo>
                  <a:lnTo>
                    <a:pt x="5561" y="7878"/>
                  </a:lnTo>
                  <a:cubicBezTo>
                    <a:pt x="5561" y="7686"/>
                    <a:pt x="5441" y="7478"/>
                    <a:pt x="5275" y="7382"/>
                  </a:cubicBezTo>
                  <a:lnTo>
                    <a:pt x="4398" y="6877"/>
                  </a:lnTo>
                  <a:lnTo>
                    <a:pt x="5363" y="6877"/>
                  </a:lnTo>
                  <a:cubicBezTo>
                    <a:pt x="5510" y="6877"/>
                    <a:pt x="5629" y="6758"/>
                    <a:pt x="5629" y="6612"/>
                  </a:cubicBezTo>
                  <a:cubicBezTo>
                    <a:pt x="5629" y="6464"/>
                    <a:pt x="5510" y="6346"/>
                    <a:pt x="5363" y="6346"/>
                  </a:cubicBezTo>
                  <a:lnTo>
                    <a:pt x="3580" y="6346"/>
                  </a:lnTo>
                  <a:cubicBezTo>
                    <a:pt x="3551" y="6346"/>
                    <a:pt x="3523" y="6350"/>
                    <a:pt x="3496" y="6359"/>
                  </a:cubicBezTo>
                  <a:lnTo>
                    <a:pt x="2604" y="5846"/>
                  </a:lnTo>
                  <a:cubicBezTo>
                    <a:pt x="2595" y="5838"/>
                    <a:pt x="2584" y="5817"/>
                    <a:pt x="2581" y="5805"/>
                  </a:cubicBezTo>
                  <a:lnTo>
                    <a:pt x="2581" y="4930"/>
                  </a:lnTo>
                  <a:lnTo>
                    <a:pt x="3077" y="4930"/>
                  </a:lnTo>
                  <a:lnTo>
                    <a:pt x="3077" y="5463"/>
                  </a:lnTo>
                  <a:cubicBezTo>
                    <a:pt x="3077" y="5610"/>
                    <a:pt x="3196" y="5729"/>
                    <a:pt x="3342" y="5729"/>
                  </a:cubicBezTo>
                  <a:cubicBezTo>
                    <a:pt x="3489" y="5729"/>
                    <a:pt x="3608" y="5610"/>
                    <a:pt x="3608" y="5463"/>
                  </a:cubicBezTo>
                  <a:lnTo>
                    <a:pt x="3608" y="4930"/>
                  </a:lnTo>
                  <a:lnTo>
                    <a:pt x="5061" y="4930"/>
                  </a:lnTo>
                  <a:lnTo>
                    <a:pt x="5061" y="5463"/>
                  </a:lnTo>
                  <a:cubicBezTo>
                    <a:pt x="5061" y="5610"/>
                    <a:pt x="5180" y="5729"/>
                    <a:pt x="5327" y="5729"/>
                  </a:cubicBezTo>
                  <a:cubicBezTo>
                    <a:pt x="5474" y="5729"/>
                    <a:pt x="5593" y="5610"/>
                    <a:pt x="5593" y="5463"/>
                  </a:cubicBezTo>
                  <a:lnTo>
                    <a:pt x="5593" y="4930"/>
                  </a:lnTo>
                  <a:lnTo>
                    <a:pt x="6783" y="4930"/>
                  </a:lnTo>
                  <a:lnTo>
                    <a:pt x="6783" y="5463"/>
                  </a:lnTo>
                  <a:cubicBezTo>
                    <a:pt x="6783" y="5610"/>
                    <a:pt x="6902" y="5729"/>
                    <a:pt x="7049" y="5729"/>
                  </a:cubicBezTo>
                  <a:cubicBezTo>
                    <a:pt x="7196" y="5729"/>
                    <a:pt x="7315" y="5610"/>
                    <a:pt x="7315" y="5463"/>
                  </a:cubicBezTo>
                  <a:lnTo>
                    <a:pt x="7315" y="4930"/>
                  </a:lnTo>
                  <a:lnTo>
                    <a:pt x="7951" y="4930"/>
                  </a:lnTo>
                  <a:lnTo>
                    <a:pt x="7951" y="5479"/>
                  </a:lnTo>
                  <a:cubicBezTo>
                    <a:pt x="7951" y="5626"/>
                    <a:pt x="8071" y="5745"/>
                    <a:pt x="8217" y="5745"/>
                  </a:cubicBezTo>
                  <a:cubicBezTo>
                    <a:pt x="8363" y="5745"/>
                    <a:pt x="8482" y="5626"/>
                    <a:pt x="8482" y="5479"/>
                  </a:cubicBezTo>
                  <a:lnTo>
                    <a:pt x="8482" y="4930"/>
                  </a:lnTo>
                  <a:close/>
                  <a:moveTo>
                    <a:pt x="443" y="1"/>
                  </a:moveTo>
                  <a:cubicBezTo>
                    <a:pt x="199" y="1"/>
                    <a:pt x="0" y="200"/>
                    <a:pt x="0" y="444"/>
                  </a:cubicBezTo>
                  <a:lnTo>
                    <a:pt x="0" y="1320"/>
                  </a:lnTo>
                  <a:cubicBezTo>
                    <a:pt x="0" y="1563"/>
                    <a:pt x="199" y="1763"/>
                    <a:pt x="443" y="1763"/>
                  </a:cubicBezTo>
                  <a:lnTo>
                    <a:pt x="617" y="1763"/>
                  </a:lnTo>
                  <a:lnTo>
                    <a:pt x="617" y="2714"/>
                  </a:lnTo>
                  <a:cubicBezTo>
                    <a:pt x="617" y="2959"/>
                    <a:pt x="817" y="3157"/>
                    <a:pt x="1061" y="3157"/>
                  </a:cubicBezTo>
                  <a:lnTo>
                    <a:pt x="3077" y="3157"/>
                  </a:lnTo>
                  <a:lnTo>
                    <a:pt x="3077" y="4398"/>
                  </a:lnTo>
                  <a:lnTo>
                    <a:pt x="2491" y="4398"/>
                  </a:lnTo>
                  <a:cubicBezTo>
                    <a:pt x="2247" y="4398"/>
                    <a:pt x="2049" y="4596"/>
                    <a:pt x="2049" y="4841"/>
                  </a:cubicBezTo>
                  <a:lnTo>
                    <a:pt x="2049" y="5809"/>
                  </a:lnTo>
                  <a:cubicBezTo>
                    <a:pt x="2049" y="6001"/>
                    <a:pt x="2169" y="6209"/>
                    <a:pt x="2335" y="6305"/>
                  </a:cubicBezTo>
                  <a:lnTo>
                    <a:pt x="5006" y="7841"/>
                  </a:lnTo>
                  <a:cubicBezTo>
                    <a:pt x="5015" y="7849"/>
                    <a:pt x="5027" y="7870"/>
                    <a:pt x="5029" y="7881"/>
                  </a:cubicBezTo>
                  <a:lnTo>
                    <a:pt x="5029" y="9041"/>
                  </a:lnTo>
                  <a:cubicBezTo>
                    <a:pt x="5029" y="9184"/>
                    <a:pt x="5097" y="9311"/>
                    <a:pt x="5202" y="9392"/>
                  </a:cubicBezTo>
                  <a:lnTo>
                    <a:pt x="4920" y="9673"/>
                  </a:lnTo>
                  <a:cubicBezTo>
                    <a:pt x="4899" y="9693"/>
                    <a:pt x="4833" y="9720"/>
                    <a:pt x="4805" y="9721"/>
                  </a:cubicBezTo>
                  <a:lnTo>
                    <a:pt x="464" y="9721"/>
                  </a:lnTo>
                  <a:cubicBezTo>
                    <a:pt x="220" y="9721"/>
                    <a:pt x="21" y="9919"/>
                    <a:pt x="21" y="10163"/>
                  </a:cubicBezTo>
                  <a:lnTo>
                    <a:pt x="21" y="15564"/>
                  </a:lnTo>
                  <a:cubicBezTo>
                    <a:pt x="21" y="15809"/>
                    <a:pt x="220" y="16007"/>
                    <a:pt x="464" y="16007"/>
                  </a:cubicBezTo>
                  <a:lnTo>
                    <a:pt x="11253" y="16007"/>
                  </a:lnTo>
                  <a:cubicBezTo>
                    <a:pt x="11498" y="16007"/>
                    <a:pt x="11696" y="15809"/>
                    <a:pt x="11696" y="15564"/>
                  </a:cubicBezTo>
                  <a:lnTo>
                    <a:pt x="11696" y="14483"/>
                  </a:lnTo>
                  <a:cubicBezTo>
                    <a:pt x="11696" y="14336"/>
                    <a:pt x="11577" y="14217"/>
                    <a:pt x="11430" y="14217"/>
                  </a:cubicBezTo>
                  <a:cubicBezTo>
                    <a:pt x="11283" y="14217"/>
                    <a:pt x="11165" y="14336"/>
                    <a:pt x="11165" y="14483"/>
                  </a:cubicBezTo>
                  <a:lnTo>
                    <a:pt x="11165" y="15476"/>
                  </a:lnTo>
                  <a:lnTo>
                    <a:pt x="553" y="15476"/>
                  </a:lnTo>
                  <a:lnTo>
                    <a:pt x="553" y="10253"/>
                  </a:lnTo>
                  <a:lnTo>
                    <a:pt x="4805" y="10253"/>
                  </a:lnTo>
                  <a:cubicBezTo>
                    <a:pt x="4974" y="10253"/>
                    <a:pt x="5175" y="10170"/>
                    <a:pt x="5295" y="10050"/>
                  </a:cubicBezTo>
                  <a:lnTo>
                    <a:pt x="5859" y="9489"/>
                  </a:lnTo>
                  <a:lnTo>
                    <a:pt x="6423" y="10050"/>
                  </a:lnTo>
                  <a:cubicBezTo>
                    <a:pt x="6542" y="10170"/>
                    <a:pt x="6744" y="10253"/>
                    <a:pt x="6913" y="10253"/>
                  </a:cubicBezTo>
                  <a:lnTo>
                    <a:pt x="11165" y="10253"/>
                  </a:lnTo>
                  <a:lnTo>
                    <a:pt x="11165" y="12711"/>
                  </a:lnTo>
                  <a:cubicBezTo>
                    <a:pt x="11165" y="12858"/>
                    <a:pt x="11284" y="12977"/>
                    <a:pt x="11431" y="12977"/>
                  </a:cubicBezTo>
                  <a:cubicBezTo>
                    <a:pt x="11578" y="12977"/>
                    <a:pt x="11696" y="12858"/>
                    <a:pt x="11696" y="12711"/>
                  </a:cubicBezTo>
                  <a:lnTo>
                    <a:pt x="11696" y="10164"/>
                  </a:lnTo>
                  <a:cubicBezTo>
                    <a:pt x="11696" y="9920"/>
                    <a:pt x="11498" y="9721"/>
                    <a:pt x="11253" y="9721"/>
                  </a:cubicBezTo>
                  <a:lnTo>
                    <a:pt x="6913" y="9721"/>
                  </a:lnTo>
                  <a:cubicBezTo>
                    <a:pt x="6885" y="9721"/>
                    <a:pt x="6819" y="9693"/>
                    <a:pt x="6797" y="9674"/>
                  </a:cubicBezTo>
                  <a:lnTo>
                    <a:pt x="6515" y="9391"/>
                  </a:lnTo>
                  <a:cubicBezTo>
                    <a:pt x="6621" y="9311"/>
                    <a:pt x="6689" y="9184"/>
                    <a:pt x="6689" y="9041"/>
                  </a:cubicBezTo>
                  <a:lnTo>
                    <a:pt x="6689" y="7881"/>
                  </a:lnTo>
                  <a:cubicBezTo>
                    <a:pt x="6691" y="7870"/>
                    <a:pt x="6703" y="7849"/>
                    <a:pt x="6712" y="7841"/>
                  </a:cubicBezTo>
                  <a:lnTo>
                    <a:pt x="9383" y="6305"/>
                  </a:lnTo>
                  <a:cubicBezTo>
                    <a:pt x="9549" y="6208"/>
                    <a:pt x="9669" y="6000"/>
                    <a:pt x="9669" y="5809"/>
                  </a:cubicBezTo>
                  <a:lnTo>
                    <a:pt x="9669" y="4841"/>
                  </a:lnTo>
                  <a:cubicBezTo>
                    <a:pt x="9669" y="4596"/>
                    <a:pt x="9471" y="4398"/>
                    <a:pt x="9227" y="4398"/>
                  </a:cubicBezTo>
                  <a:lnTo>
                    <a:pt x="8482" y="4398"/>
                  </a:lnTo>
                  <a:lnTo>
                    <a:pt x="8482" y="3347"/>
                  </a:lnTo>
                  <a:lnTo>
                    <a:pt x="8766" y="3347"/>
                  </a:lnTo>
                  <a:cubicBezTo>
                    <a:pt x="8913" y="3347"/>
                    <a:pt x="9032" y="3228"/>
                    <a:pt x="9032" y="3081"/>
                  </a:cubicBezTo>
                  <a:cubicBezTo>
                    <a:pt x="9032" y="2934"/>
                    <a:pt x="8913" y="2815"/>
                    <a:pt x="8766" y="2815"/>
                  </a:cubicBezTo>
                  <a:lnTo>
                    <a:pt x="8394" y="2815"/>
                  </a:lnTo>
                  <a:cubicBezTo>
                    <a:pt x="8150" y="2815"/>
                    <a:pt x="7950" y="3014"/>
                    <a:pt x="7950" y="3259"/>
                  </a:cubicBezTo>
                  <a:lnTo>
                    <a:pt x="7950" y="4398"/>
                  </a:lnTo>
                  <a:lnTo>
                    <a:pt x="7315" y="4398"/>
                  </a:lnTo>
                  <a:lnTo>
                    <a:pt x="7315" y="2267"/>
                  </a:lnTo>
                  <a:lnTo>
                    <a:pt x="7489" y="2267"/>
                  </a:lnTo>
                  <a:cubicBezTo>
                    <a:pt x="7734" y="2267"/>
                    <a:pt x="7933" y="2069"/>
                    <a:pt x="7933" y="1824"/>
                  </a:cubicBezTo>
                  <a:lnTo>
                    <a:pt x="7933" y="948"/>
                  </a:lnTo>
                  <a:cubicBezTo>
                    <a:pt x="7933" y="704"/>
                    <a:pt x="7734" y="506"/>
                    <a:pt x="7489" y="506"/>
                  </a:cubicBezTo>
                  <a:lnTo>
                    <a:pt x="6609" y="506"/>
                  </a:lnTo>
                  <a:cubicBezTo>
                    <a:pt x="6364" y="506"/>
                    <a:pt x="6165" y="704"/>
                    <a:pt x="6165" y="948"/>
                  </a:cubicBezTo>
                  <a:lnTo>
                    <a:pt x="6165" y="1824"/>
                  </a:lnTo>
                  <a:cubicBezTo>
                    <a:pt x="6165" y="2069"/>
                    <a:pt x="6364" y="2267"/>
                    <a:pt x="6609" y="2267"/>
                  </a:cubicBezTo>
                  <a:lnTo>
                    <a:pt x="6783" y="2267"/>
                  </a:lnTo>
                  <a:lnTo>
                    <a:pt x="6783" y="4398"/>
                  </a:lnTo>
                  <a:lnTo>
                    <a:pt x="5593" y="4398"/>
                  </a:lnTo>
                  <a:lnTo>
                    <a:pt x="5593" y="3478"/>
                  </a:lnTo>
                  <a:cubicBezTo>
                    <a:pt x="5593" y="3234"/>
                    <a:pt x="5395" y="3035"/>
                    <a:pt x="5151" y="3035"/>
                  </a:cubicBezTo>
                  <a:lnTo>
                    <a:pt x="3606" y="3035"/>
                  </a:lnTo>
                  <a:cubicBezTo>
                    <a:pt x="3589" y="2807"/>
                    <a:pt x="3398" y="2626"/>
                    <a:pt x="3165" y="2626"/>
                  </a:cubicBezTo>
                  <a:lnTo>
                    <a:pt x="1149" y="2626"/>
                  </a:lnTo>
                  <a:lnTo>
                    <a:pt x="1149" y="1763"/>
                  </a:lnTo>
                  <a:lnTo>
                    <a:pt x="1324" y="1763"/>
                  </a:lnTo>
                  <a:cubicBezTo>
                    <a:pt x="1568" y="1763"/>
                    <a:pt x="1767" y="1564"/>
                    <a:pt x="1767" y="1320"/>
                  </a:cubicBezTo>
                  <a:lnTo>
                    <a:pt x="1767" y="444"/>
                  </a:lnTo>
                  <a:cubicBezTo>
                    <a:pt x="1767" y="200"/>
                    <a:pt x="1568" y="1"/>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8"/>
            <p:cNvSpPr/>
            <p:nvPr/>
          </p:nvSpPr>
          <p:spPr>
            <a:xfrm>
              <a:off x="3418576" y="3584181"/>
              <a:ext cx="63682" cy="17645"/>
            </a:xfrm>
            <a:custGeom>
              <a:avLst/>
              <a:gdLst/>
              <a:ahLst/>
              <a:cxnLst/>
              <a:rect l="l" t="t" r="r" b="b"/>
              <a:pathLst>
                <a:path w="1920" h="532" extrusionOk="0">
                  <a:moveTo>
                    <a:pt x="265" y="1"/>
                  </a:moveTo>
                  <a:cubicBezTo>
                    <a:pt x="118" y="1"/>
                    <a:pt x="0" y="119"/>
                    <a:pt x="0" y="266"/>
                  </a:cubicBezTo>
                  <a:cubicBezTo>
                    <a:pt x="0" y="412"/>
                    <a:pt x="118" y="532"/>
                    <a:pt x="265" y="532"/>
                  </a:cubicBezTo>
                  <a:lnTo>
                    <a:pt x="1653" y="532"/>
                  </a:lnTo>
                  <a:cubicBezTo>
                    <a:pt x="1799" y="532"/>
                    <a:pt x="1918" y="412"/>
                    <a:pt x="1918" y="266"/>
                  </a:cubicBezTo>
                  <a:cubicBezTo>
                    <a:pt x="1919" y="119"/>
                    <a:pt x="1800" y="1"/>
                    <a:pt x="1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8"/>
            <p:cNvSpPr/>
            <p:nvPr/>
          </p:nvSpPr>
          <p:spPr>
            <a:xfrm>
              <a:off x="3418576" y="3617879"/>
              <a:ext cx="63682" cy="17645"/>
            </a:xfrm>
            <a:custGeom>
              <a:avLst/>
              <a:gdLst/>
              <a:ahLst/>
              <a:cxnLst/>
              <a:rect l="l" t="t" r="r" b="b"/>
              <a:pathLst>
                <a:path w="1920" h="532" extrusionOk="0">
                  <a:moveTo>
                    <a:pt x="265" y="0"/>
                  </a:moveTo>
                  <a:cubicBezTo>
                    <a:pt x="118" y="0"/>
                    <a:pt x="0" y="119"/>
                    <a:pt x="0" y="266"/>
                  </a:cubicBezTo>
                  <a:cubicBezTo>
                    <a:pt x="0" y="413"/>
                    <a:pt x="118" y="532"/>
                    <a:pt x="265" y="532"/>
                  </a:cubicBezTo>
                  <a:lnTo>
                    <a:pt x="1653" y="532"/>
                  </a:lnTo>
                  <a:cubicBezTo>
                    <a:pt x="1799" y="532"/>
                    <a:pt x="1918" y="413"/>
                    <a:pt x="1918" y="266"/>
                  </a:cubicBezTo>
                  <a:cubicBezTo>
                    <a:pt x="1919" y="119"/>
                    <a:pt x="1800" y="0"/>
                    <a:pt x="1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8"/>
            <p:cNvSpPr/>
            <p:nvPr/>
          </p:nvSpPr>
          <p:spPr>
            <a:xfrm>
              <a:off x="3418576" y="3651578"/>
              <a:ext cx="63682" cy="17678"/>
            </a:xfrm>
            <a:custGeom>
              <a:avLst/>
              <a:gdLst/>
              <a:ahLst/>
              <a:cxnLst/>
              <a:rect l="l" t="t" r="r" b="b"/>
              <a:pathLst>
                <a:path w="1920" h="533" extrusionOk="0">
                  <a:moveTo>
                    <a:pt x="265" y="1"/>
                  </a:moveTo>
                  <a:cubicBezTo>
                    <a:pt x="118" y="1"/>
                    <a:pt x="0" y="120"/>
                    <a:pt x="0" y="267"/>
                  </a:cubicBezTo>
                  <a:cubicBezTo>
                    <a:pt x="0" y="413"/>
                    <a:pt x="118" y="532"/>
                    <a:pt x="265" y="532"/>
                  </a:cubicBezTo>
                  <a:lnTo>
                    <a:pt x="1653" y="532"/>
                  </a:lnTo>
                  <a:cubicBezTo>
                    <a:pt x="1799" y="532"/>
                    <a:pt x="1918" y="413"/>
                    <a:pt x="1918" y="267"/>
                  </a:cubicBezTo>
                  <a:cubicBezTo>
                    <a:pt x="1919" y="120"/>
                    <a:pt x="1800" y="1"/>
                    <a:pt x="1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8"/>
            <p:cNvSpPr/>
            <p:nvPr/>
          </p:nvSpPr>
          <p:spPr>
            <a:xfrm>
              <a:off x="3418576" y="3685309"/>
              <a:ext cx="63682" cy="17612"/>
            </a:xfrm>
            <a:custGeom>
              <a:avLst/>
              <a:gdLst/>
              <a:ahLst/>
              <a:cxnLst/>
              <a:rect l="l" t="t" r="r" b="b"/>
              <a:pathLst>
                <a:path w="1920" h="531" extrusionOk="0">
                  <a:moveTo>
                    <a:pt x="265" y="0"/>
                  </a:moveTo>
                  <a:cubicBezTo>
                    <a:pt x="118" y="0"/>
                    <a:pt x="0" y="119"/>
                    <a:pt x="0" y="265"/>
                  </a:cubicBezTo>
                  <a:cubicBezTo>
                    <a:pt x="0" y="412"/>
                    <a:pt x="118" y="531"/>
                    <a:pt x="265" y="531"/>
                  </a:cubicBezTo>
                  <a:lnTo>
                    <a:pt x="1653" y="531"/>
                  </a:lnTo>
                  <a:cubicBezTo>
                    <a:pt x="1799" y="531"/>
                    <a:pt x="1918" y="412"/>
                    <a:pt x="1918" y="265"/>
                  </a:cubicBezTo>
                  <a:cubicBezTo>
                    <a:pt x="1919" y="119"/>
                    <a:pt x="1800" y="0"/>
                    <a:pt x="1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8"/>
            <p:cNvSpPr/>
            <p:nvPr/>
          </p:nvSpPr>
          <p:spPr>
            <a:xfrm>
              <a:off x="3501096" y="3584181"/>
              <a:ext cx="112471" cy="17645"/>
            </a:xfrm>
            <a:custGeom>
              <a:avLst/>
              <a:gdLst/>
              <a:ahLst/>
              <a:cxnLst/>
              <a:rect l="l" t="t" r="r" b="b"/>
              <a:pathLst>
                <a:path w="3391" h="532" extrusionOk="0">
                  <a:moveTo>
                    <a:pt x="267" y="1"/>
                  </a:moveTo>
                  <a:cubicBezTo>
                    <a:pt x="120" y="1"/>
                    <a:pt x="1" y="119"/>
                    <a:pt x="1" y="266"/>
                  </a:cubicBezTo>
                  <a:cubicBezTo>
                    <a:pt x="1" y="412"/>
                    <a:pt x="120" y="532"/>
                    <a:pt x="267" y="532"/>
                  </a:cubicBezTo>
                  <a:lnTo>
                    <a:pt x="3124" y="532"/>
                  </a:lnTo>
                  <a:cubicBezTo>
                    <a:pt x="3271" y="532"/>
                    <a:pt x="3390" y="412"/>
                    <a:pt x="3390" y="266"/>
                  </a:cubicBezTo>
                  <a:cubicBezTo>
                    <a:pt x="3390" y="119"/>
                    <a:pt x="3271" y="1"/>
                    <a:pt x="3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8"/>
            <p:cNvSpPr/>
            <p:nvPr/>
          </p:nvSpPr>
          <p:spPr>
            <a:xfrm>
              <a:off x="3627630" y="3584181"/>
              <a:ext cx="93731" cy="17645"/>
            </a:xfrm>
            <a:custGeom>
              <a:avLst/>
              <a:gdLst/>
              <a:ahLst/>
              <a:cxnLst/>
              <a:rect l="l" t="t" r="r" b="b"/>
              <a:pathLst>
                <a:path w="2826" h="532" extrusionOk="0">
                  <a:moveTo>
                    <a:pt x="266" y="1"/>
                  </a:moveTo>
                  <a:cubicBezTo>
                    <a:pt x="119" y="1"/>
                    <a:pt x="0" y="119"/>
                    <a:pt x="0" y="266"/>
                  </a:cubicBezTo>
                  <a:cubicBezTo>
                    <a:pt x="0" y="412"/>
                    <a:pt x="119" y="532"/>
                    <a:pt x="266" y="532"/>
                  </a:cubicBezTo>
                  <a:lnTo>
                    <a:pt x="2560" y="532"/>
                  </a:lnTo>
                  <a:cubicBezTo>
                    <a:pt x="2707" y="532"/>
                    <a:pt x="2826" y="412"/>
                    <a:pt x="2826" y="266"/>
                  </a:cubicBezTo>
                  <a:cubicBezTo>
                    <a:pt x="2826" y="119"/>
                    <a:pt x="2707" y="1"/>
                    <a:pt x="2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8"/>
            <p:cNvSpPr/>
            <p:nvPr/>
          </p:nvSpPr>
          <p:spPr>
            <a:xfrm>
              <a:off x="3501096" y="3617879"/>
              <a:ext cx="218176" cy="17645"/>
            </a:xfrm>
            <a:custGeom>
              <a:avLst/>
              <a:gdLst/>
              <a:ahLst/>
              <a:cxnLst/>
              <a:rect l="l" t="t" r="r" b="b"/>
              <a:pathLst>
                <a:path w="6578" h="532" extrusionOk="0">
                  <a:moveTo>
                    <a:pt x="267" y="0"/>
                  </a:moveTo>
                  <a:cubicBezTo>
                    <a:pt x="120" y="0"/>
                    <a:pt x="1" y="119"/>
                    <a:pt x="1" y="266"/>
                  </a:cubicBezTo>
                  <a:cubicBezTo>
                    <a:pt x="1" y="413"/>
                    <a:pt x="120" y="532"/>
                    <a:pt x="267" y="532"/>
                  </a:cubicBezTo>
                  <a:lnTo>
                    <a:pt x="6311" y="532"/>
                  </a:lnTo>
                  <a:cubicBezTo>
                    <a:pt x="6458" y="532"/>
                    <a:pt x="6577" y="413"/>
                    <a:pt x="6577" y="266"/>
                  </a:cubicBezTo>
                  <a:cubicBezTo>
                    <a:pt x="6577" y="119"/>
                    <a:pt x="6458" y="0"/>
                    <a:pt x="6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8"/>
            <p:cNvSpPr/>
            <p:nvPr/>
          </p:nvSpPr>
          <p:spPr>
            <a:xfrm>
              <a:off x="3501096" y="3651578"/>
              <a:ext cx="76053" cy="17678"/>
            </a:xfrm>
            <a:custGeom>
              <a:avLst/>
              <a:gdLst/>
              <a:ahLst/>
              <a:cxnLst/>
              <a:rect l="l" t="t" r="r" b="b"/>
              <a:pathLst>
                <a:path w="2293" h="533" extrusionOk="0">
                  <a:moveTo>
                    <a:pt x="267" y="1"/>
                  </a:moveTo>
                  <a:cubicBezTo>
                    <a:pt x="120" y="1"/>
                    <a:pt x="1" y="120"/>
                    <a:pt x="1" y="267"/>
                  </a:cubicBezTo>
                  <a:cubicBezTo>
                    <a:pt x="1" y="413"/>
                    <a:pt x="120" y="532"/>
                    <a:pt x="267" y="532"/>
                  </a:cubicBezTo>
                  <a:lnTo>
                    <a:pt x="2028" y="532"/>
                  </a:lnTo>
                  <a:cubicBezTo>
                    <a:pt x="2174" y="532"/>
                    <a:pt x="2293" y="413"/>
                    <a:pt x="2293" y="267"/>
                  </a:cubicBezTo>
                  <a:cubicBezTo>
                    <a:pt x="2293" y="120"/>
                    <a:pt x="2174" y="1"/>
                    <a:pt x="2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8"/>
            <p:cNvSpPr/>
            <p:nvPr/>
          </p:nvSpPr>
          <p:spPr>
            <a:xfrm>
              <a:off x="3590217" y="3651578"/>
              <a:ext cx="76053" cy="17678"/>
            </a:xfrm>
            <a:custGeom>
              <a:avLst/>
              <a:gdLst/>
              <a:ahLst/>
              <a:cxnLst/>
              <a:rect l="l" t="t" r="r" b="b"/>
              <a:pathLst>
                <a:path w="2293" h="533" extrusionOk="0">
                  <a:moveTo>
                    <a:pt x="267" y="1"/>
                  </a:moveTo>
                  <a:cubicBezTo>
                    <a:pt x="120" y="1"/>
                    <a:pt x="1" y="120"/>
                    <a:pt x="1" y="267"/>
                  </a:cubicBezTo>
                  <a:cubicBezTo>
                    <a:pt x="1" y="413"/>
                    <a:pt x="120" y="532"/>
                    <a:pt x="267" y="532"/>
                  </a:cubicBezTo>
                  <a:lnTo>
                    <a:pt x="2027" y="532"/>
                  </a:lnTo>
                  <a:cubicBezTo>
                    <a:pt x="2174" y="532"/>
                    <a:pt x="2293" y="413"/>
                    <a:pt x="2293" y="267"/>
                  </a:cubicBezTo>
                  <a:cubicBezTo>
                    <a:pt x="2293" y="120"/>
                    <a:pt x="2174" y="1"/>
                    <a:pt x="2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8"/>
            <p:cNvSpPr/>
            <p:nvPr/>
          </p:nvSpPr>
          <p:spPr>
            <a:xfrm>
              <a:off x="3680367" y="3651578"/>
              <a:ext cx="38905" cy="17678"/>
            </a:xfrm>
            <a:custGeom>
              <a:avLst/>
              <a:gdLst/>
              <a:ahLst/>
              <a:cxnLst/>
              <a:rect l="l" t="t" r="r" b="b"/>
              <a:pathLst>
                <a:path w="1173" h="533" extrusionOk="0">
                  <a:moveTo>
                    <a:pt x="266" y="1"/>
                  </a:moveTo>
                  <a:cubicBezTo>
                    <a:pt x="119" y="1"/>
                    <a:pt x="1" y="120"/>
                    <a:pt x="1" y="267"/>
                  </a:cubicBezTo>
                  <a:cubicBezTo>
                    <a:pt x="1" y="413"/>
                    <a:pt x="120" y="532"/>
                    <a:pt x="266" y="532"/>
                  </a:cubicBezTo>
                  <a:lnTo>
                    <a:pt x="906" y="532"/>
                  </a:lnTo>
                  <a:cubicBezTo>
                    <a:pt x="1053" y="532"/>
                    <a:pt x="1172" y="413"/>
                    <a:pt x="1172" y="267"/>
                  </a:cubicBezTo>
                  <a:cubicBezTo>
                    <a:pt x="1172" y="120"/>
                    <a:pt x="1053"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8"/>
            <p:cNvSpPr/>
            <p:nvPr/>
          </p:nvSpPr>
          <p:spPr>
            <a:xfrm>
              <a:off x="3501096" y="3685309"/>
              <a:ext cx="218176" cy="17612"/>
            </a:xfrm>
            <a:custGeom>
              <a:avLst/>
              <a:gdLst/>
              <a:ahLst/>
              <a:cxnLst/>
              <a:rect l="l" t="t" r="r" b="b"/>
              <a:pathLst>
                <a:path w="6578" h="531" extrusionOk="0">
                  <a:moveTo>
                    <a:pt x="267" y="0"/>
                  </a:moveTo>
                  <a:cubicBezTo>
                    <a:pt x="120" y="0"/>
                    <a:pt x="1" y="119"/>
                    <a:pt x="1" y="265"/>
                  </a:cubicBezTo>
                  <a:cubicBezTo>
                    <a:pt x="1" y="412"/>
                    <a:pt x="120" y="531"/>
                    <a:pt x="267" y="531"/>
                  </a:cubicBezTo>
                  <a:lnTo>
                    <a:pt x="6311" y="531"/>
                  </a:lnTo>
                  <a:cubicBezTo>
                    <a:pt x="6458" y="531"/>
                    <a:pt x="6577" y="412"/>
                    <a:pt x="6577" y="265"/>
                  </a:cubicBezTo>
                  <a:cubicBezTo>
                    <a:pt x="6577" y="119"/>
                    <a:pt x="6458" y="0"/>
                    <a:pt x="6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8"/>
            <p:cNvSpPr/>
            <p:nvPr/>
          </p:nvSpPr>
          <p:spPr>
            <a:xfrm>
              <a:off x="3704546" y="3221495"/>
              <a:ext cx="59735" cy="105771"/>
            </a:xfrm>
            <a:custGeom>
              <a:avLst/>
              <a:gdLst/>
              <a:ahLst/>
              <a:cxnLst/>
              <a:rect l="l" t="t" r="r" b="b"/>
              <a:pathLst>
                <a:path w="1801" h="3189" extrusionOk="0">
                  <a:moveTo>
                    <a:pt x="1270" y="533"/>
                  </a:moveTo>
                  <a:lnTo>
                    <a:pt x="1270" y="1231"/>
                  </a:lnTo>
                  <a:lnTo>
                    <a:pt x="565" y="1231"/>
                  </a:lnTo>
                  <a:lnTo>
                    <a:pt x="565" y="533"/>
                  </a:lnTo>
                  <a:close/>
                  <a:moveTo>
                    <a:pt x="476" y="1"/>
                  </a:moveTo>
                  <a:cubicBezTo>
                    <a:pt x="233" y="1"/>
                    <a:pt x="34" y="200"/>
                    <a:pt x="34" y="444"/>
                  </a:cubicBezTo>
                  <a:lnTo>
                    <a:pt x="34" y="1320"/>
                  </a:lnTo>
                  <a:cubicBezTo>
                    <a:pt x="34" y="1564"/>
                    <a:pt x="233" y="1763"/>
                    <a:pt x="476" y="1763"/>
                  </a:cubicBezTo>
                  <a:lnTo>
                    <a:pt x="626" y="1763"/>
                  </a:lnTo>
                  <a:lnTo>
                    <a:pt x="626" y="2657"/>
                  </a:lnTo>
                  <a:lnTo>
                    <a:pt x="267" y="2657"/>
                  </a:lnTo>
                  <a:cubicBezTo>
                    <a:pt x="120" y="2657"/>
                    <a:pt x="1" y="2776"/>
                    <a:pt x="1" y="2923"/>
                  </a:cubicBezTo>
                  <a:cubicBezTo>
                    <a:pt x="1" y="3070"/>
                    <a:pt x="120" y="3189"/>
                    <a:pt x="267" y="3189"/>
                  </a:cubicBezTo>
                  <a:lnTo>
                    <a:pt x="714" y="3189"/>
                  </a:lnTo>
                  <a:cubicBezTo>
                    <a:pt x="959" y="3189"/>
                    <a:pt x="1157" y="2991"/>
                    <a:pt x="1157" y="2746"/>
                  </a:cubicBezTo>
                  <a:lnTo>
                    <a:pt x="1157" y="1763"/>
                  </a:lnTo>
                  <a:lnTo>
                    <a:pt x="1358" y="1763"/>
                  </a:lnTo>
                  <a:cubicBezTo>
                    <a:pt x="1602" y="1763"/>
                    <a:pt x="1801" y="1564"/>
                    <a:pt x="1801" y="1320"/>
                  </a:cubicBezTo>
                  <a:lnTo>
                    <a:pt x="1801" y="444"/>
                  </a:lnTo>
                  <a:cubicBezTo>
                    <a:pt x="1801" y="200"/>
                    <a:pt x="1602" y="1"/>
                    <a:pt x="1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pic>
        <p:nvPicPr>
          <p:cNvPr id="1435" name="Google Shape;1435;p42"/>
          <p:cNvPicPr preferRelativeResize="0"/>
          <p:nvPr/>
        </p:nvPicPr>
        <p:blipFill rotWithShape="1">
          <a:blip r:embed="rId3">
            <a:alphaModFix/>
          </a:blip>
          <a:srcRect l="22009" r="18455"/>
          <a:stretch/>
        </p:blipFill>
        <p:spPr>
          <a:xfrm rot="1203247">
            <a:off x="7844792" y="3901996"/>
            <a:ext cx="903665" cy="853810"/>
          </a:xfrm>
          <a:prstGeom prst="rect">
            <a:avLst/>
          </a:prstGeom>
          <a:noFill/>
          <a:ln>
            <a:noFill/>
          </a:ln>
        </p:spPr>
      </p:pic>
      <p:pic>
        <p:nvPicPr>
          <p:cNvPr id="1427" name="Google Shape;1427;p42"/>
          <p:cNvPicPr preferRelativeResize="0"/>
          <p:nvPr/>
        </p:nvPicPr>
        <p:blipFill rotWithShape="1">
          <a:blip r:embed="rId4">
            <a:alphaModFix/>
          </a:blip>
          <a:srcRect l="25537" t="7152" r="23467" b="5838"/>
          <a:stretch/>
        </p:blipFill>
        <p:spPr>
          <a:xfrm>
            <a:off x="7145075" y="1650387"/>
            <a:ext cx="1920000" cy="1842726"/>
          </a:xfrm>
          <a:prstGeom prst="rect">
            <a:avLst/>
          </a:prstGeom>
          <a:noFill/>
          <a:ln>
            <a:noFill/>
          </a:ln>
        </p:spPr>
      </p:pic>
      <p:pic>
        <p:nvPicPr>
          <p:cNvPr id="1428" name="Google Shape;1428;p42"/>
          <p:cNvPicPr preferRelativeResize="0"/>
          <p:nvPr/>
        </p:nvPicPr>
        <p:blipFill rotWithShape="1">
          <a:blip r:embed="rId5">
            <a:alphaModFix/>
          </a:blip>
          <a:srcRect l="15236" r="10474"/>
          <a:stretch/>
        </p:blipFill>
        <p:spPr>
          <a:xfrm rot="-1358193">
            <a:off x="355167" y="1062985"/>
            <a:ext cx="1552576" cy="1390852"/>
          </a:xfrm>
          <a:prstGeom prst="rect">
            <a:avLst/>
          </a:prstGeom>
          <a:noFill/>
          <a:ln>
            <a:noFill/>
          </a:ln>
        </p:spPr>
      </p:pic>
      <p:sp>
        <p:nvSpPr>
          <p:cNvPr id="1426" name="Google Shape;1426;p42"/>
          <p:cNvSpPr txBox="1">
            <a:spLocks noGrp="1"/>
          </p:cNvSpPr>
          <p:nvPr>
            <p:ph type="subTitle" idx="1"/>
          </p:nvPr>
        </p:nvSpPr>
        <p:spPr>
          <a:xfrm>
            <a:off x="720343" y="1990597"/>
            <a:ext cx="7499457" cy="245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 </a:t>
            </a:r>
            <a:endParaRPr lang="en-US" sz="2000" b="1"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0" indent="0" algn="ctr">
              <a:buClr>
                <a:schemeClr val="dk1"/>
              </a:buClr>
              <a:buSzPts val="3200"/>
            </a:pPr>
            <a:r>
              <a:rPr lang="en-US" sz="3200" dirty="0">
                <a:solidFill>
                  <a:srgbClr val="FF0000"/>
                </a:solidFill>
                <a:latin typeface="Montserrat Black"/>
                <a:sym typeface="Montserrat Black"/>
              </a:rPr>
              <a:t>STAGE 1</a:t>
            </a:r>
          </a:p>
          <a:p>
            <a:pPr marL="0" indent="0" algn="ctr">
              <a:buClr>
                <a:schemeClr val="dk1"/>
              </a:buClr>
              <a:buSzPts val="3200"/>
            </a:pPr>
            <a:r>
              <a:rPr lang="en-US" sz="3200" dirty="0">
                <a:solidFill>
                  <a:srgbClr val="FFC000"/>
                </a:solidFill>
                <a:latin typeface="Montserrat Black"/>
              </a:rPr>
              <a:t>Project planning and obstacles</a:t>
            </a:r>
          </a:p>
          <a:p>
            <a:pPr marL="0" indent="0" algn="ctr">
              <a:buClr>
                <a:schemeClr val="dk1"/>
              </a:buClr>
              <a:buSzPts val="3200"/>
            </a:pPr>
            <a:endParaRPr lang="en-US" sz="1800" dirty="0">
              <a:solidFill>
                <a:srgbClr val="FFC000"/>
              </a:solidFill>
              <a:latin typeface="Montserrat Black"/>
            </a:endParaRPr>
          </a:p>
          <a:p>
            <a:pPr marL="0" indent="0" algn="ctr">
              <a:buClr>
                <a:schemeClr val="dk1"/>
              </a:buClr>
              <a:buSzPts val="3200"/>
            </a:pPr>
            <a:r>
              <a:rPr lang="en-US" sz="2000" b="0" i="0" dirty="0">
                <a:solidFill>
                  <a:schemeClr val="tx1"/>
                </a:solidFill>
                <a:effectLst/>
                <a:latin typeface="Söhne"/>
              </a:rPr>
              <a:t>The journey of this stage began before the selection of the project's actual theme. We discussed several options before settling on a focus. Initially, we considered developing a model capable of detecting weapons and metals within school premises, improve the safety of the children. However, as we delved into the initial phases of project development, we encountered several challenges that rendered the implementation unfeasible</a:t>
            </a:r>
            <a:r>
              <a:rPr lang="en-US" sz="2000" dirty="0">
                <a:solidFill>
                  <a:schemeClr val="tx1"/>
                </a:solidFill>
                <a:latin typeface="Söhne"/>
              </a:rPr>
              <a:t> due to hardware requirements and costs</a:t>
            </a:r>
            <a:r>
              <a:rPr lang="en-US" sz="2000" b="0" i="0" dirty="0">
                <a:solidFill>
                  <a:schemeClr val="tx1"/>
                </a:solidFill>
                <a:effectLst/>
                <a:latin typeface="Söhne"/>
              </a:rPr>
              <a:t>. Consequently, we made the decision to pivot to our current project topic.</a:t>
            </a:r>
            <a:endParaRPr lang="ar-EG" sz="2000" b="0" i="0" dirty="0">
              <a:solidFill>
                <a:schemeClr val="tx1"/>
              </a:solidFill>
              <a:effectLst/>
              <a:latin typeface="Söhne"/>
            </a:endParaRPr>
          </a:p>
        </p:txBody>
      </p:sp>
      <p:grpSp>
        <p:nvGrpSpPr>
          <p:cNvPr id="1429" name="Google Shape;1429;p42"/>
          <p:cNvGrpSpPr/>
          <p:nvPr/>
        </p:nvGrpSpPr>
        <p:grpSpPr>
          <a:xfrm>
            <a:off x="8219800" y="2094550"/>
            <a:ext cx="76825" cy="76800"/>
            <a:chOff x="3104875" y="1099400"/>
            <a:chExt cx="76825" cy="76800"/>
          </a:xfrm>
        </p:grpSpPr>
        <p:sp>
          <p:nvSpPr>
            <p:cNvPr id="1430" name="Google Shape;1430;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2"/>
          <p:cNvGrpSpPr/>
          <p:nvPr/>
        </p:nvGrpSpPr>
        <p:grpSpPr>
          <a:xfrm>
            <a:off x="2075562" y="884347"/>
            <a:ext cx="76825" cy="76800"/>
            <a:chOff x="3104875" y="1099400"/>
            <a:chExt cx="76825" cy="76800"/>
          </a:xfrm>
        </p:grpSpPr>
        <p:sp>
          <p:nvSpPr>
            <p:cNvPr id="1433" name="Google Shape;1433;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42"/>
          <p:cNvGrpSpPr/>
          <p:nvPr/>
        </p:nvGrpSpPr>
        <p:grpSpPr>
          <a:xfrm>
            <a:off x="1038925" y="3057463"/>
            <a:ext cx="76825" cy="76800"/>
            <a:chOff x="3104875" y="1099400"/>
            <a:chExt cx="76825" cy="76800"/>
          </a:xfrm>
        </p:grpSpPr>
        <p:sp>
          <p:nvSpPr>
            <p:cNvPr id="1437" name="Google Shape;1437;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42"/>
          <p:cNvGrpSpPr/>
          <p:nvPr/>
        </p:nvGrpSpPr>
        <p:grpSpPr>
          <a:xfrm>
            <a:off x="7587300" y="4276238"/>
            <a:ext cx="76825" cy="76800"/>
            <a:chOff x="3104875" y="1099400"/>
            <a:chExt cx="76825" cy="76800"/>
          </a:xfrm>
        </p:grpSpPr>
        <p:sp>
          <p:nvSpPr>
            <p:cNvPr id="1440" name="Google Shape;1440;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31155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E95565-82DC-282C-DDCC-028851F2D095}"/>
              </a:ext>
            </a:extLst>
          </p:cNvPr>
          <p:cNvSpPr>
            <a:spLocks noGrp="1"/>
          </p:cNvSpPr>
          <p:nvPr>
            <p:ph type="subTitle" idx="1"/>
          </p:nvPr>
        </p:nvSpPr>
        <p:spPr>
          <a:xfrm>
            <a:off x="276447" y="1801577"/>
            <a:ext cx="8154203" cy="2450100"/>
          </a:xfrm>
        </p:spPr>
        <p:txBody>
          <a:bodyPr/>
          <a:lstStyle/>
          <a:p>
            <a:pPr marL="0" indent="0" algn="ctr">
              <a:buClr>
                <a:schemeClr val="dk1"/>
              </a:buClr>
              <a:buSzPts val="3200"/>
            </a:pPr>
            <a:r>
              <a:rPr lang="en-US" sz="2000" b="0" i="0" dirty="0">
                <a:solidFill>
                  <a:schemeClr val="tx1"/>
                </a:solidFill>
                <a:effectLst/>
                <a:latin typeface="Söhne"/>
              </a:rPr>
              <a:t>Upon finalizing our new project idea, we faced the task of selecting the appropriate model from a myriad of options available. This stage required a thorough exploration to identify a model that struck the right balance between accuracy and speed, ensuring optimal performance.</a:t>
            </a:r>
            <a:endParaRPr lang="ar-EG" sz="2000" dirty="0">
              <a:solidFill>
                <a:schemeClr val="tx1"/>
              </a:solidFill>
              <a:latin typeface="Söhne"/>
            </a:endParaRPr>
          </a:p>
          <a:p>
            <a:pPr marL="0" indent="0" algn="ctr">
              <a:buClr>
                <a:schemeClr val="dk1"/>
              </a:buClr>
              <a:buSzPts val="3200"/>
            </a:pPr>
            <a:r>
              <a:rPr lang="en-US" sz="2000" b="0" i="0" dirty="0">
                <a:solidFill>
                  <a:schemeClr val="tx1"/>
                </a:solidFill>
                <a:effectLst/>
                <a:latin typeface="Söhne"/>
              </a:rPr>
              <a:t>Notably, a significant hurdle emerged when we initially planned to execute the project using Nvidia Jetson Nano. Subsequent experimentation revealed its limitations, prompting a reassessment of our approach. We found it necessary to modify our concept, opting for a Cloud-based implementation.</a:t>
            </a:r>
            <a:endParaRPr lang="ar-EG" sz="3200" b="0" i="0" dirty="0">
              <a:solidFill>
                <a:schemeClr val="tx1"/>
              </a:solidFill>
              <a:effectLst/>
              <a:latin typeface="Montserrat Black"/>
              <a:sym typeface="Montserrat Black"/>
            </a:endParaRPr>
          </a:p>
          <a:p>
            <a:endParaRPr lang="en-US" dirty="0"/>
          </a:p>
        </p:txBody>
      </p:sp>
    </p:spTree>
    <p:extLst>
      <p:ext uri="{BB962C8B-B14F-4D97-AF65-F5344CB8AC3E}">
        <p14:creationId xmlns:p14="http://schemas.microsoft.com/office/powerpoint/2010/main" val="2903813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pic>
        <p:nvPicPr>
          <p:cNvPr id="1435" name="Google Shape;1435;p42"/>
          <p:cNvPicPr preferRelativeResize="0"/>
          <p:nvPr/>
        </p:nvPicPr>
        <p:blipFill rotWithShape="1">
          <a:blip r:embed="rId3">
            <a:alphaModFix/>
          </a:blip>
          <a:srcRect l="22009" r="18455"/>
          <a:stretch/>
        </p:blipFill>
        <p:spPr>
          <a:xfrm rot="1203247">
            <a:off x="7844792" y="3901996"/>
            <a:ext cx="903665" cy="853810"/>
          </a:xfrm>
          <a:prstGeom prst="rect">
            <a:avLst/>
          </a:prstGeom>
          <a:noFill/>
          <a:ln>
            <a:noFill/>
          </a:ln>
        </p:spPr>
      </p:pic>
      <p:pic>
        <p:nvPicPr>
          <p:cNvPr id="1427" name="Google Shape;1427;p42"/>
          <p:cNvPicPr preferRelativeResize="0"/>
          <p:nvPr/>
        </p:nvPicPr>
        <p:blipFill rotWithShape="1">
          <a:blip r:embed="rId4">
            <a:alphaModFix/>
          </a:blip>
          <a:srcRect l="25537" t="7152" r="23467" b="5838"/>
          <a:stretch/>
        </p:blipFill>
        <p:spPr>
          <a:xfrm>
            <a:off x="7145075" y="1650387"/>
            <a:ext cx="1920000" cy="1842726"/>
          </a:xfrm>
          <a:prstGeom prst="rect">
            <a:avLst/>
          </a:prstGeom>
          <a:noFill/>
          <a:ln>
            <a:noFill/>
          </a:ln>
        </p:spPr>
      </p:pic>
      <p:pic>
        <p:nvPicPr>
          <p:cNvPr id="1428" name="Google Shape;1428;p42"/>
          <p:cNvPicPr preferRelativeResize="0"/>
          <p:nvPr/>
        </p:nvPicPr>
        <p:blipFill rotWithShape="1">
          <a:blip r:embed="rId5">
            <a:alphaModFix/>
          </a:blip>
          <a:srcRect l="15236" r="10474"/>
          <a:stretch/>
        </p:blipFill>
        <p:spPr>
          <a:xfrm rot="-1358193">
            <a:off x="355167" y="1062985"/>
            <a:ext cx="1552576" cy="1390852"/>
          </a:xfrm>
          <a:prstGeom prst="rect">
            <a:avLst/>
          </a:prstGeom>
          <a:noFill/>
          <a:ln>
            <a:noFill/>
          </a:ln>
        </p:spPr>
      </p:pic>
      <p:sp>
        <p:nvSpPr>
          <p:cNvPr id="1426" name="Google Shape;1426;p42"/>
          <p:cNvSpPr txBox="1">
            <a:spLocks noGrp="1"/>
          </p:cNvSpPr>
          <p:nvPr>
            <p:ph type="subTitle" idx="1"/>
          </p:nvPr>
        </p:nvSpPr>
        <p:spPr>
          <a:xfrm>
            <a:off x="720343" y="1990597"/>
            <a:ext cx="7499457" cy="245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 </a:t>
            </a:r>
            <a:endParaRPr lang="en-US" sz="2000" b="1"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0" indent="0" algn="ctr">
              <a:buClr>
                <a:schemeClr val="dk1"/>
              </a:buClr>
              <a:buSzPts val="3200"/>
            </a:pPr>
            <a:r>
              <a:rPr lang="en-US" sz="3200" dirty="0">
                <a:solidFill>
                  <a:srgbClr val="FF0000"/>
                </a:solidFill>
                <a:latin typeface="Montserrat Black"/>
                <a:sym typeface="Montserrat Black"/>
              </a:rPr>
              <a:t>STAGE 2</a:t>
            </a:r>
          </a:p>
          <a:p>
            <a:pPr marL="0" indent="0" algn="ctr">
              <a:buClr>
                <a:schemeClr val="dk1"/>
              </a:buClr>
              <a:buSzPts val="3200"/>
            </a:pPr>
            <a:r>
              <a:rPr lang="en-US" sz="3200" dirty="0">
                <a:solidFill>
                  <a:srgbClr val="FFC000"/>
                </a:solidFill>
                <a:latin typeface="Montserrat Black"/>
              </a:rPr>
              <a:t>Data Preparing</a:t>
            </a:r>
          </a:p>
          <a:p>
            <a:pPr marL="0" indent="0" algn="ctr">
              <a:buClr>
                <a:schemeClr val="dk1"/>
              </a:buClr>
              <a:buSzPts val="3200"/>
            </a:pPr>
            <a:endParaRPr lang="ar-EG" sz="1800" dirty="0">
              <a:solidFill>
                <a:srgbClr val="FFC000"/>
              </a:solidFill>
              <a:latin typeface="Montserrat Black"/>
            </a:endParaRPr>
          </a:p>
          <a:p>
            <a:pPr marL="0" indent="0" algn="ctr">
              <a:buClr>
                <a:schemeClr val="dk1"/>
              </a:buClr>
              <a:buSzPts val="3200"/>
            </a:pPr>
            <a:r>
              <a:rPr lang="en-US" sz="2000" dirty="0">
                <a:solidFill>
                  <a:schemeClr val="tx1"/>
                </a:solidFill>
                <a:latin typeface="Söhne"/>
              </a:rPr>
              <a:t>This stage stands out as the pivotal phase in constructing our project. As the adage goes, "garbage in, garbage out,“ highlighting the significance of meticulous attention to the date we collected and utilized for the development of our model. Throughout the model training, we harnessed the capabilities of </a:t>
            </a:r>
            <a:r>
              <a:rPr lang="en-US" sz="2000" dirty="0" err="1">
                <a:solidFill>
                  <a:schemeClr val="tx1"/>
                </a:solidFill>
                <a:latin typeface="Söhne"/>
              </a:rPr>
              <a:t>MakeML</a:t>
            </a:r>
            <a:r>
              <a:rPr lang="en-US" sz="2000" dirty="0">
                <a:solidFill>
                  <a:schemeClr val="tx1"/>
                </a:solidFill>
                <a:latin typeface="Söhne"/>
              </a:rPr>
              <a:t> Dataset, incorporating a pool of 5,000 images featuring workers, some wearing helmets and/or vests, while others were not. </a:t>
            </a:r>
          </a:p>
          <a:p>
            <a:pPr marL="0" indent="0" algn="ctr">
              <a:buClr>
                <a:schemeClr val="dk1"/>
              </a:buClr>
              <a:buSzPts val="3200"/>
            </a:pPr>
            <a:endParaRPr lang="en-US" sz="1800" dirty="0">
              <a:solidFill>
                <a:schemeClr val="tx1"/>
              </a:solidFill>
              <a:latin typeface="Montserrat Black"/>
            </a:endParaRPr>
          </a:p>
        </p:txBody>
      </p:sp>
      <p:grpSp>
        <p:nvGrpSpPr>
          <p:cNvPr id="1429" name="Google Shape;1429;p42"/>
          <p:cNvGrpSpPr/>
          <p:nvPr/>
        </p:nvGrpSpPr>
        <p:grpSpPr>
          <a:xfrm>
            <a:off x="8219800" y="2094550"/>
            <a:ext cx="76825" cy="76800"/>
            <a:chOff x="3104875" y="1099400"/>
            <a:chExt cx="76825" cy="76800"/>
          </a:xfrm>
        </p:grpSpPr>
        <p:sp>
          <p:nvSpPr>
            <p:cNvPr id="1430" name="Google Shape;1430;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2"/>
          <p:cNvGrpSpPr/>
          <p:nvPr/>
        </p:nvGrpSpPr>
        <p:grpSpPr>
          <a:xfrm>
            <a:off x="2075562" y="884347"/>
            <a:ext cx="76825" cy="76800"/>
            <a:chOff x="3104875" y="1099400"/>
            <a:chExt cx="76825" cy="76800"/>
          </a:xfrm>
        </p:grpSpPr>
        <p:sp>
          <p:nvSpPr>
            <p:cNvPr id="1433" name="Google Shape;1433;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42"/>
          <p:cNvGrpSpPr/>
          <p:nvPr/>
        </p:nvGrpSpPr>
        <p:grpSpPr>
          <a:xfrm>
            <a:off x="1038925" y="3057463"/>
            <a:ext cx="76825" cy="76800"/>
            <a:chOff x="3104875" y="1099400"/>
            <a:chExt cx="76825" cy="76800"/>
          </a:xfrm>
        </p:grpSpPr>
        <p:sp>
          <p:nvSpPr>
            <p:cNvPr id="1437" name="Google Shape;1437;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42"/>
          <p:cNvGrpSpPr/>
          <p:nvPr/>
        </p:nvGrpSpPr>
        <p:grpSpPr>
          <a:xfrm>
            <a:off x="7587300" y="4276238"/>
            <a:ext cx="76825" cy="76800"/>
            <a:chOff x="3104875" y="1099400"/>
            <a:chExt cx="76825" cy="76800"/>
          </a:xfrm>
        </p:grpSpPr>
        <p:sp>
          <p:nvSpPr>
            <p:cNvPr id="1440" name="Google Shape;1440;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643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25BED79-25A2-CC20-7F77-00141AD9FD88}"/>
              </a:ext>
            </a:extLst>
          </p:cNvPr>
          <p:cNvSpPr>
            <a:spLocks noGrp="1"/>
          </p:cNvSpPr>
          <p:nvPr>
            <p:ph type="subTitle" idx="1"/>
          </p:nvPr>
        </p:nvSpPr>
        <p:spPr>
          <a:xfrm>
            <a:off x="489582" y="1642089"/>
            <a:ext cx="8164836" cy="2450100"/>
          </a:xfrm>
        </p:spPr>
        <p:txBody>
          <a:bodyPr/>
          <a:lstStyle/>
          <a:p>
            <a:pPr marL="0" indent="0" algn="ctr">
              <a:buClr>
                <a:schemeClr val="dk1"/>
              </a:buClr>
              <a:buSzPts val="3200"/>
            </a:pPr>
            <a:r>
              <a:rPr lang="en-US" sz="2000" dirty="0">
                <a:solidFill>
                  <a:schemeClr val="tx1"/>
                </a:solidFill>
                <a:latin typeface="Söhne"/>
              </a:rPr>
              <a:t>While assembling the data did not present significant challenges, the annotation process did. Unlike the conventional labeling procedure in Pascal format, where an image is solely identified by its class, the YOLO model necessitates precise localization of each class within every image. Annotation, in this context, involves specifying coordinates within the image.</a:t>
            </a:r>
          </a:p>
          <a:p>
            <a:pPr marL="0" indent="0" algn="ctr">
              <a:buClr>
                <a:schemeClr val="dk1"/>
              </a:buClr>
              <a:buSzPts val="3200"/>
            </a:pPr>
            <a:endParaRPr lang="en-US" sz="2000" dirty="0">
              <a:solidFill>
                <a:schemeClr val="tx1"/>
              </a:solidFill>
              <a:latin typeface="Söhne"/>
            </a:endParaRPr>
          </a:p>
          <a:p>
            <a:pPr algn="ctr"/>
            <a:r>
              <a:rPr lang="en-US" sz="2000" dirty="0">
                <a:solidFill>
                  <a:schemeClr val="tx1"/>
                </a:solidFill>
                <a:latin typeface="Söhne"/>
              </a:rPr>
              <a:t>We used the </a:t>
            </a:r>
            <a:r>
              <a:rPr lang="en-US" sz="2000" dirty="0" err="1">
                <a:solidFill>
                  <a:schemeClr val="tx1"/>
                </a:solidFill>
                <a:latin typeface="Söhne"/>
              </a:rPr>
              <a:t>Roboflow</a:t>
            </a:r>
            <a:r>
              <a:rPr lang="en-US" sz="2000" dirty="0">
                <a:solidFill>
                  <a:schemeClr val="tx1"/>
                </a:solidFill>
                <a:latin typeface="Söhne"/>
              </a:rPr>
              <a:t> platform to help us in this process, as well as some Python code to convert between the two formats.</a:t>
            </a:r>
          </a:p>
          <a:p>
            <a:r>
              <a:rPr lang="en-US" sz="1200" dirty="0">
                <a:hlinkClick r:id="rId2"/>
              </a:rPr>
              <a:t>Roboflow Universe: Open Source Computer Vision Community</a:t>
            </a:r>
            <a:endParaRPr lang="en-US" sz="2000" dirty="0">
              <a:solidFill>
                <a:schemeClr val="tx1"/>
              </a:solidFill>
              <a:latin typeface="Söhne"/>
            </a:endParaRPr>
          </a:p>
        </p:txBody>
      </p:sp>
    </p:spTree>
    <p:extLst>
      <p:ext uri="{BB962C8B-B14F-4D97-AF65-F5344CB8AC3E}">
        <p14:creationId xmlns:p14="http://schemas.microsoft.com/office/powerpoint/2010/main" val="577693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415EF907-B570-5706-354B-03AA54375F58}"/>
              </a:ext>
            </a:extLst>
          </p:cNvPr>
          <p:cNvPicPr>
            <a:picLocks noChangeAspect="1"/>
          </p:cNvPicPr>
          <p:nvPr/>
        </p:nvPicPr>
        <p:blipFill>
          <a:blip r:embed="rId2"/>
          <a:stretch>
            <a:fillRect/>
          </a:stretch>
        </p:blipFill>
        <p:spPr>
          <a:xfrm>
            <a:off x="287079" y="205534"/>
            <a:ext cx="5086212" cy="2228324"/>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164E51C4-2AFD-55E1-1EAE-030AA7662AFB}"/>
              </a:ext>
            </a:extLst>
          </p:cNvPr>
          <p:cNvPicPr>
            <a:picLocks noChangeAspect="1"/>
          </p:cNvPicPr>
          <p:nvPr/>
        </p:nvPicPr>
        <p:blipFill>
          <a:blip r:embed="rId3"/>
          <a:stretch>
            <a:fillRect/>
          </a:stretch>
        </p:blipFill>
        <p:spPr>
          <a:xfrm>
            <a:off x="5619309" y="190549"/>
            <a:ext cx="3401879" cy="2792509"/>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24F314F2-FCF7-B37A-6712-59B8AAB7B056}"/>
              </a:ext>
            </a:extLst>
          </p:cNvPr>
          <p:cNvPicPr>
            <a:picLocks noChangeAspect="1"/>
          </p:cNvPicPr>
          <p:nvPr/>
        </p:nvPicPr>
        <p:blipFill>
          <a:blip r:embed="rId4"/>
          <a:stretch>
            <a:fillRect/>
          </a:stretch>
        </p:blipFill>
        <p:spPr>
          <a:xfrm>
            <a:off x="4572000" y="3116814"/>
            <a:ext cx="3519379" cy="187201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0D876287-F5D4-6F24-B5F8-B63818E22063}"/>
              </a:ext>
            </a:extLst>
          </p:cNvPr>
          <p:cNvPicPr>
            <a:picLocks noChangeAspect="1"/>
          </p:cNvPicPr>
          <p:nvPr/>
        </p:nvPicPr>
        <p:blipFill>
          <a:blip r:embed="rId5"/>
          <a:stretch>
            <a:fillRect/>
          </a:stretch>
        </p:blipFill>
        <p:spPr>
          <a:xfrm>
            <a:off x="1194587" y="2671910"/>
            <a:ext cx="2771358" cy="2316914"/>
          </a:xfrm>
          <a:prstGeom prst="rect">
            <a:avLst/>
          </a:prstGeom>
        </p:spPr>
      </p:pic>
    </p:spTree>
    <p:extLst>
      <p:ext uri="{BB962C8B-B14F-4D97-AF65-F5344CB8AC3E}">
        <p14:creationId xmlns:p14="http://schemas.microsoft.com/office/powerpoint/2010/main" val="2943645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0000"/>
                </a:solidFill>
              </a:rPr>
              <a:t>TABLE OF CONTENTS</a:t>
            </a:r>
            <a:endParaRPr dirty="0">
              <a:solidFill>
                <a:srgbClr val="FF0000"/>
              </a:solidFill>
            </a:endParaRPr>
          </a:p>
        </p:txBody>
      </p:sp>
      <p:sp>
        <p:nvSpPr>
          <p:cNvPr id="1278" name="Google Shape;1278;p37"/>
          <p:cNvSpPr txBox="1">
            <a:spLocks noGrp="1"/>
          </p:cNvSpPr>
          <p:nvPr>
            <p:ph type="title" idx="2"/>
          </p:nvPr>
        </p:nvSpPr>
        <p:spPr>
          <a:xfrm>
            <a:off x="890575" y="152095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C000"/>
                </a:solidFill>
              </a:rPr>
              <a:t>01</a:t>
            </a:r>
            <a:endParaRPr dirty="0">
              <a:solidFill>
                <a:srgbClr val="FFC000"/>
              </a:solidFill>
            </a:endParaRPr>
          </a:p>
        </p:txBody>
      </p:sp>
      <p:sp>
        <p:nvSpPr>
          <p:cNvPr id="1279" name="Google Shape;1279;p37"/>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THE PROJECT</a:t>
            </a:r>
            <a:endParaRPr/>
          </a:p>
        </p:txBody>
      </p:sp>
      <p:sp>
        <p:nvSpPr>
          <p:cNvPr id="1281" name="Google Shape;1281;p37"/>
          <p:cNvSpPr txBox="1">
            <a:spLocks noGrp="1"/>
          </p:cNvSpPr>
          <p:nvPr>
            <p:ph type="title" idx="5"/>
          </p:nvPr>
        </p:nvSpPr>
        <p:spPr>
          <a:xfrm>
            <a:off x="890575" y="215403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C000"/>
                </a:solidFill>
              </a:rPr>
              <a:t>02</a:t>
            </a:r>
            <a:endParaRPr dirty="0">
              <a:solidFill>
                <a:srgbClr val="FFC000"/>
              </a:solidFill>
            </a:endParaRPr>
          </a:p>
        </p:txBody>
      </p:sp>
      <p:sp>
        <p:nvSpPr>
          <p:cNvPr id="1282" name="Google Shape;1282;p37"/>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p>
            <a:pPr marL="0" indent="0"/>
            <a:endParaRPr lang="en-US" dirty="0"/>
          </a:p>
          <a:p>
            <a:pPr marL="0" indent="0"/>
            <a:r>
              <a:rPr lang="en-US" dirty="0"/>
              <a:t>PROJECT GOALS</a:t>
            </a:r>
          </a:p>
          <a:p>
            <a:pPr marL="0" lvl="0" indent="0" algn="l" rtl="0">
              <a:spcBef>
                <a:spcPts val="0"/>
              </a:spcBef>
              <a:spcAft>
                <a:spcPts val="0"/>
              </a:spcAft>
              <a:buNone/>
            </a:pPr>
            <a:endParaRPr dirty="0"/>
          </a:p>
        </p:txBody>
      </p:sp>
      <p:sp>
        <p:nvSpPr>
          <p:cNvPr id="1284" name="Google Shape;1284;p37"/>
          <p:cNvSpPr txBox="1">
            <a:spLocks noGrp="1"/>
          </p:cNvSpPr>
          <p:nvPr>
            <p:ph type="title" idx="8"/>
          </p:nvPr>
        </p:nvSpPr>
        <p:spPr>
          <a:xfrm>
            <a:off x="890575" y="278712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C000"/>
                </a:solidFill>
              </a:rPr>
              <a:t>03</a:t>
            </a:r>
            <a:endParaRPr dirty="0">
              <a:solidFill>
                <a:srgbClr val="FFC000"/>
              </a:solidFill>
            </a:endParaRPr>
          </a:p>
        </p:txBody>
      </p:sp>
      <p:sp>
        <p:nvSpPr>
          <p:cNvPr id="1285" name="Google Shape;1285;p37"/>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MAJOR REQUIREMENTS</a:t>
            </a:r>
            <a:endParaRPr dirty="0"/>
          </a:p>
        </p:txBody>
      </p:sp>
      <p:sp>
        <p:nvSpPr>
          <p:cNvPr id="1287" name="Google Shape;1287;p37"/>
          <p:cNvSpPr txBox="1">
            <a:spLocks noGrp="1"/>
          </p:cNvSpPr>
          <p:nvPr>
            <p:ph type="title" idx="14"/>
          </p:nvPr>
        </p:nvSpPr>
        <p:spPr>
          <a:xfrm>
            <a:off x="890575" y="342020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C000"/>
                </a:solidFill>
              </a:rPr>
              <a:t>04</a:t>
            </a:r>
            <a:endParaRPr dirty="0">
              <a:solidFill>
                <a:srgbClr val="FFC000"/>
              </a:solidFill>
            </a:endParaRPr>
          </a:p>
        </p:txBody>
      </p:sp>
      <p:sp>
        <p:nvSpPr>
          <p:cNvPr id="1288" name="Google Shape;1288;p37"/>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PROJECT STAGES</a:t>
            </a:r>
          </a:p>
        </p:txBody>
      </p:sp>
      <p:sp>
        <p:nvSpPr>
          <p:cNvPr id="1290" name="Google Shape;1290;p37"/>
          <p:cNvSpPr txBox="1">
            <a:spLocks noGrp="1"/>
          </p:cNvSpPr>
          <p:nvPr>
            <p:ph type="title" idx="17"/>
          </p:nvPr>
        </p:nvSpPr>
        <p:spPr>
          <a:xfrm>
            <a:off x="890575" y="405329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C000"/>
                </a:solidFill>
              </a:rPr>
              <a:t>05</a:t>
            </a:r>
            <a:endParaRPr dirty="0">
              <a:solidFill>
                <a:srgbClr val="FFC000"/>
              </a:solidFill>
            </a:endParaRPr>
          </a:p>
        </p:txBody>
      </p:sp>
      <p:sp>
        <p:nvSpPr>
          <p:cNvPr id="1291" name="Google Shape;1291;p37"/>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RESULTS</a:t>
            </a:r>
            <a:endParaRPr dirty="0"/>
          </a:p>
        </p:txBody>
      </p:sp>
      <p:grpSp>
        <p:nvGrpSpPr>
          <p:cNvPr id="1292" name="Google Shape;1292;p37"/>
          <p:cNvGrpSpPr/>
          <p:nvPr/>
        </p:nvGrpSpPr>
        <p:grpSpPr>
          <a:xfrm>
            <a:off x="7429225" y="1024425"/>
            <a:ext cx="76825" cy="76800"/>
            <a:chOff x="3104875" y="1099400"/>
            <a:chExt cx="76825" cy="76800"/>
          </a:xfrm>
        </p:grpSpPr>
        <p:sp>
          <p:nvSpPr>
            <p:cNvPr id="1293" name="Google Shape;1293;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37"/>
          <p:cNvGrpSpPr/>
          <p:nvPr/>
        </p:nvGrpSpPr>
        <p:grpSpPr>
          <a:xfrm>
            <a:off x="1469800" y="605875"/>
            <a:ext cx="76825" cy="76800"/>
            <a:chOff x="3104875" y="1099400"/>
            <a:chExt cx="76825" cy="76800"/>
          </a:xfrm>
        </p:grpSpPr>
        <p:sp>
          <p:nvSpPr>
            <p:cNvPr id="1296" name="Google Shape;1296;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8" name="Google Shape;1298;p37"/>
          <p:cNvPicPr preferRelativeResize="0"/>
          <p:nvPr/>
        </p:nvPicPr>
        <p:blipFill rotWithShape="1">
          <a:blip r:embed="rId3">
            <a:alphaModFix/>
          </a:blip>
          <a:srcRect l="18647" t="7960" r="8852" b="8336"/>
          <a:stretch/>
        </p:blipFill>
        <p:spPr>
          <a:xfrm rot="-9296825">
            <a:off x="7168127" y="97789"/>
            <a:ext cx="1647828" cy="1070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pic>
        <p:nvPicPr>
          <p:cNvPr id="1435" name="Google Shape;1435;p42"/>
          <p:cNvPicPr preferRelativeResize="0"/>
          <p:nvPr/>
        </p:nvPicPr>
        <p:blipFill rotWithShape="1">
          <a:blip r:embed="rId3">
            <a:alphaModFix/>
          </a:blip>
          <a:srcRect l="22009" r="18455"/>
          <a:stretch/>
        </p:blipFill>
        <p:spPr>
          <a:xfrm rot="1203247">
            <a:off x="7844792" y="3901996"/>
            <a:ext cx="903665" cy="853810"/>
          </a:xfrm>
          <a:prstGeom prst="rect">
            <a:avLst/>
          </a:prstGeom>
          <a:noFill/>
          <a:ln>
            <a:noFill/>
          </a:ln>
        </p:spPr>
      </p:pic>
      <p:pic>
        <p:nvPicPr>
          <p:cNvPr id="1427" name="Google Shape;1427;p42"/>
          <p:cNvPicPr preferRelativeResize="0"/>
          <p:nvPr/>
        </p:nvPicPr>
        <p:blipFill rotWithShape="1">
          <a:blip r:embed="rId4">
            <a:alphaModFix/>
          </a:blip>
          <a:srcRect l="25537" t="7152" r="23467" b="5838"/>
          <a:stretch/>
        </p:blipFill>
        <p:spPr>
          <a:xfrm>
            <a:off x="7145075" y="1650387"/>
            <a:ext cx="1920000" cy="1842726"/>
          </a:xfrm>
          <a:prstGeom prst="rect">
            <a:avLst/>
          </a:prstGeom>
          <a:noFill/>
          <a:ln>
            <a:noFill/>
          </a:ln>
        </p:spPr>
      </p:pic>
      <p:pic>
        <p:nvPicPr>
          <p:cNvPr id="1428" name="Google Shape;1428;p42"/>
          <p:cNvPicPr preferRelativeResize="0"/>
          <p:nvPr/>
        </p:nvPicPr>
        <p:blipFill rotWithShape="1">
          <a:blip r:embed="rId5">
            <a:alphaModFix/>
          </a:blip>
          <a:srcRect l="15236" r="10474"/>
          <a:stretch/>
        </p:blipFill>
        <p:spPr>
          <a:xfrm rot="-1358193">
            <a:off x="355167" y="1062985"/>
            <a:ext cx="1552576" cy="1390852"/>
          </a:xfrm>
          <a:prstGeom prst="rect">
            <a:avLst/>
          </a:prstGeom>
          <a:noFill/>
          <a:ln>
            <a:noFill/>
          </a:ln>
        </p:spPr>
      </p:pic>
      <p:sp>
        <p:nvSpPr>
          <p:cNvPr id="1426" name="Google Shape;1426;p42"/>
          <p:cNvSpPr txBox="1">
            <a:spLocks noGrp="1"/>
          </p:cNvSpPr>
          <p:nvPr>
            <p:ph type="subTitle" idx="1"/>
          </p:nvPr>
        </p:nvSpPr>
        <p:spPr>
          <a:xfrm>
            <a:off x="720343" y="2191286"/>
            <a:ext cx="7499457" cy="245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 </a:t>
            </a:r>
            <a:endParaRPr lang="en-US" sz="2000" b="1"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0" indent="0" algn="ctr">
              <a:buClr>
                <a:schemeClr val="dk1"/>
              </a:buClr>
              <a:buSzPts val="3200"/>
            </a:pPr>
            <a:r>
              <a:rPr lang="en-US" sz="3200" dirty="0">
                <a:solidFill>
                  <a:srgbClr val="FF0000"/>
                </a:solidFill>
                <a:latin typeface="Montserrat Black"/>
                <a:sym typeface="Montserrat Black"/>
              </a:rPr>
              <a:t>STAGE 3</a:t>
            </a:r>
          </a:p>
          <a:p>
            <a:pPr marL="0" indent="0" algn="ctr">
              <a:buClr>
                <a:schemeClr val="dk1"/>
              </a:buClr>
              <a:buSzPts val="3200"/>
            </a:pPr>
            <a:r>
              <a:rPr lang="en-US" sz="3200" dirty="0">
                <a:solidFill>
                  <a:srgbClr val="FFC000"/>
                </a:solidFill>
                <a:latin typeface="Montserrat Black"/>
              </a:rPr>
              <a:t>Model Selection &amp; Deployment</a:t>
            </a:r>
          </a:p>
          <a:p>
            <a:pPr marL="0" indent="0" algn="ctr">
              <a:buClr>
                <a:schemeClr val="dk1"/>
              </a:buClr>
              <a:buSzPts val="3200"/>
            </a:pPr>
            <a:endParaRPr lang="ar-EG" sz="2000" dirty="0">
              <a:solidFill>
                <a:schemeClr val="tx1"/>
              </a:solidFill>
              <a:latin typeface="Söhne"/>
            </a:endParaRPr>
          </a:p>
          <a:p>
            <a:pPr marL="0" indent="0" algn="ctr">
              <a:buClr>
                <a:schemeClr val="dk1"/>
              </a:buClr>
              <a:buSzPts val="3200"/>
            </a:pPr>
            <a:r>
              <a:rPr lang="en-US" sz="2000" dirty="0">
                <a:solidFill>
                  <a:schemeClr val="tx1"/>
                </a:solidFill>
                <a:latin typeface="Söhne"/>
              </a:rPr>
              <a:t>At this stage, we chose the Yolo7 model, the latest version at that time. It is characterized by its speed, allowing it to work in real time, its high accuracy, and most importantly, the possibility of adapting it to more than one class according to need.</a:t>
            </a:r>
          </a:p>
          <a:p>
            <a:pPr marL="0" indent="0" algn="ctr">
              <a:buClr>
                <a:schemeClr val="dk1"/>
              </a:buClr>
              <a:buSzPts val="3200"/>
            </a:pPr>
            <a:r>
              <a:rPr lang="en-US" sz="2000" dirty="0">
                <a:solidFill>
                  <a:schemeClr val="tx1"/>
                </a:solidFill>
                <a:latin typeface="Söhne"/>
              </a:rPr>
              <a:t>We utilized the pre-existing weights of the model, a practice known as transfer learning, initially trained for a different task. This approach involved retraining the model on our dataset. Upon completion of the training process, we obtained two distinct files: the best model and the last model.</a:t>
            </a:r>
          </a:p>
        </p:txBody>
      </p:sp>
      <p:grpSp>
        <p:nvGrpSpPr>
          <p:cNvPr id="1429" name="Google Shape;1429;p42"/>
          <p:cNvGrpSpPr/>
          <p:nvPr/>
        </p:nvGrpSpPr>
        <p:grpSpPr>
          <a:xfrm>
            <a:off x="8219800" y="2094550"/>
            <a:ext cx="76825" cy="76800"/>
            <a:chOff x="3104875" y="1099400"/>
            <a:chExt cx="76825" cy="76800"/>
          </a:xfrm>
        </p:grpSpPr>
        <p:sp>
          <p:nvSpPr>
            <p:cNvPr id="1430" name="Google Shape;1430;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2"/>
          <p:cNvGrpSpPr/>
          <p:nvPr/>
        </p:nvGrpSpPr>
        <p:grpSpPr>
          <a:xfrm>
            <a:off x="2075562" y="884347"/>
            <a:ext cx="76825" cy="76800"/>
            <a:chOff x="3104875" y="1099400"/>
            <a:chExt cx="76825" cy="76800"/>
          </a:xfrm>
        </p:grpSpPr>
        <p:sp>
          <p:nvSpPr>
            <p:cNvPr id="1433" name="Google Shape;1433;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42"/>
          <p:cNvGrpSpPr/>
          <p:nvPr/>
        </p:nvGrpSpPr>
        <p:grpSpPr>
          <a:xfrm>
            <a:off x="1038925" y="3057463"/>
            <a:ext cx="76825" cy="76800"/>
            <a:chOff x="3104875" y="1099400"/>
            <a:chExt cx="76825" cy="76800"/>
          </a:xfrm>
        </p:grpSpPr>
        <p:sp>
          <p:nvSpPr>
            <p:cNvPr id="1437" name="Google Shape;1437;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42"/>
          <p:cNvGrpSpPr/>
          <p:nvPr/>
        </p:nvGrpSpPr>
        <p:grpSpPr>
          <a:xfrm>
            <a:off x="7587300" y="4276238"/>
            <a:ext cx="76825" cy="76800"/>
            <a:chOff x="3104875" y="1099400"/>
            <a:chExt cx="76825" cy="76800"/>
          </a:xfrm>
        </p:grpSpPr>
        <p:sp>
          <p:nvSpPr>
            <p:cNvPr id="1440" name="Google Shape;1440;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38695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3BBA88A-66B1-CA94-8140-EF1139769F9A}"/>
              </a:ext>
            </a:extLst>
          </p:cNvPr>
          <p:cNvSpPr>
            <a:spLocks noGrp="1"/>
          </p:cNvSpPr>
          <p:nvPr>
            <p:ph type="subTitle" idx="1"/>
          </p:nvPr>
        </p:nvSpPr>
        <p:spPr>
          <a:xfrm>
            <a:off x="755396" y="2553068"/>
            <a:ext cx="7633208" cy="2450100"/>
          </a:xfrm>
        </p:spPr>
        <p:txBody>
          <a:bodyPr/>
          <a:lstStyle/>
          <a:p>
            <a:pPr marL="0" indent="0" algn="ctr">
              <a:buClr>
                <a:schemeClr val="dk1"/>
              </a:buClr>
              <a:buSzPts val="3200"/>
            </a:pPr>
            <a:r>
              <a:rPr lang="en-US" sz="2000" dirty="0">
                <a:solidFill>
                  <a:schemeClr val="tx1"/>
                </a:solidFill>
                <a:latin typeface="Söhne"/>
              </a:rPr>
              <a:t>The "best model" file encapsulates the optimal weights and hyperparameters attained during training. This is the version we deployed in our application. The "last model" file serves as a backup, allowing us to retrain the model in the event of low accuracy or suboptimal performance.</a:t>
            </a:r>
          </a:p>
          <a:p>
            <a:pPr marL="0" indent="0" algn="ctr">
              <a:buClr>
                <a:schemeClr val="dk1"/>
              </a:buClr>
              <a:buSzPts val="3200"/>
            </a:pPr>
            <a:r>
              <a:rPr lang="en-US" sz="2000" dirty="0">
                <a:solidFill>
                  <a:schemeClr val="tx1"/>
                </a:solidFill>
                <a:latin typeface="Söhne"/>
              </a:rPr>
              <a:t>Subsequently, we assessed the chosen model's performance on both images and videos, finding its speed and accuracy to be satisfactory. Encouraged by these results, we seamlessly extended the application to real-time live camera .</a:t>
            </a:r>
          </a:p>
          <a:p>
            <a:pPr marL="0" indent="0" algn="ctr">
              <a:buClr>
                <a:schemeClr val="dk1"/>
              </a:buClr>
              <a:buSzPts val="3200"/>
            </a:pPr>
            <a:endParaRPr lang="en-US" sz="2000" dirty="0">
              <a:solidFill>
                <a:schemeClr val="tx1"/>
              </a:solidFill>
              <a:latin typeface="Söhne"/>
            </a:endParaRPr>
          </a:p>
          <a:p>
            <a:pPr marL="0" indent="0" algn="ctr">
              <a:buClr>
                <a:schemeClr val="dk1"/>
              </a:buClr>
              <a:buSzPts val="3200"/>
            </a:pPr>
            <a:endParaRPr lang="en-US" sz="2000" dirty="0">
              <a:solidFill>
                <a:schemeClr val="tx1"/>
              </a:solidFill>
              <a:latin typeface="Söhne"/>
            </a:endParaRPr>
          </a:p>
          <a:p>
            <a:pPr marL="0" indent="0" algn="ctr">
              <a:buClr>
                <a:schemeClr val="dk1"/>
              </a:buClr>
              <a:buSzPts val="3200"/>
            </a:pPr>
            <a:endParaRPr lang="en-US" sz="2000" dirty="0">
              <a:solidFill>
                <a:schemeClr val="tx1"/>
              </a:solidFill>
              <a:latin typeface="Söhne"/>
            </a:endParaRPr>
          </a:p>
          <a:p>
            <a:pPr algn="ctr"/>
            <a:r>
              <a:rPr lang="en-US" sz="1600" dirty="0">
                <a:solidFill>
                  <a:srgbClr val="FF0000"/>
                </a:solidFill>
                <a:hlinkClick r:id="rId2"/>
              </a:rPr>
              <a:t>https://colab.research.google.com/drive/1WmBgjlCczn0svXcYXc51lgHyJJ0p20Y?usp=sharing</a:t>
            </a:r>
            <a:endParaRPr lang="en-US" sz="1600" dirty="0">
              <a:solidFill>
                <a:srgbClr val="FF0000"/>
              </a:solidFill>
            </a:endParaRPr>
          </a:p>
          <a:p>
            <a:endParaRPr lang="en-US" sz="1600" dirty="0">
              <a:solidFill>
                <a:srgbClr val="FF0000"/>
              </a:solidFill>
            </a:endParaRPr>
          </a:p>
        </p:txBody>
      </p:sp>
      <p:pic>
        <p:nvPicPr>
          <p:cNvPr id="5" name="Picture 4">
            <a:extLst>
              <a:ext uri="{FF2B5EF4-FFF2-40B4-BE49-F238E27FC236}">
                <a16:creationId xmlns:a16="http://schemas.microsoft.com/office/drawing/2014/main" id="{5C8050CA-2621-86E7-6351-20BCB5125A7B}"/>
              </a:ext>
            </a:extLst>
          </p:cNvPr>
          <p:cNvPicPr>
            <a:picLocks noChangeAspect="1"/>
          </p:cNvPicPr>
          <p:nvPr/>
        </p:nvPicPr>
        <p:blipFill>
          <a:blip r:embed="rId3"/>
          <a:stretch>
            <a:fillRect/>
          </a:stretch>
        </p:blipFill>
        <p:spPr>
          <a:xfrm>
            <a:off x="1790312" y="3468513"/>
            <a:ext cx="5563376" cy="619211"/>
          </a:xfrm>
          <a:prstGeom prst="rect">
            <a:avLst/>
          </a:prstGeom>
        </p:spPr>
      </p:pic>
    </p:spTree>
    <p:extLst>
      <p:ext uri="{BB962C8B-B14F-4D97-AF65-F5344CB8AC3E}">
        <p14:creationId xmlns:p14="http://schemas.microsoft.com/office/powerpoint/2010/main" val="3495641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C000"/>
                </a:solidFill>
              </a:rPr>
              <a:t>03</a:t>
            </a:r>
            <a:endParaRPr dirty="0">
              <a:solidFill>
                <a:srgbClr val="FFC000"/>
              </a:solidFill>
            </a:endParaRPr>
          </a:p>
        </p:txBody>
      </p:sp>
      <p:sp>
        <p:nvSpPr>
          <p:cNvPr id="1387" name="Google Shape;1387;p40"/>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F0000"/>
                </a:solidFill>
              </a:rPr>
              <a:t> </a:t>
            </a:r>
            <a:endParaRPr sz="1600" dirty="0">
              <a:solidFill>
                <a:srgbClr val="FF0000"/>
              </a:solidFill>
            </a:endParaRPr>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RESULTS</a:t>
            </a:r>
            <a:endParaRPr dirty="0"/>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3364074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men in a tunnel&#10;&#10;Description automatically generated">
            <a:extLst>
              <a:ext uri="{FF2B5EF4-FFF2-40B4-BE49-F238E27FC236}">
                <a16:creationId xmlns:a16="http://schemas.microsoft.com/office/drawing/2014/main" id="{AC624C08-CF71-80B2-DDD1-5C8AC53F8B32}"/>
              </a:ext>
            </a:extLst>
          </p:cNvPr>
          <p:cNvPicPr>
            <a:picLocks noChangeAspect="1"/>
          </p:cNvPicPr>
          <p:nvPr/>
        </p:nvPicPr>
        <p:blipFill>
          <a:blip r:embed="rId2"/>
          <a:stretch>
            <a:fillRect/>
          </a:stretch>
        </p:blipFill>
        <p:spPr>
          <a:xfrm>
            <a:off x="400493" y="590550"/>
            <a:ext cx="3962400" cy="3962400"/>
          </a:xfrm>
          <a:prstGeom prst="rect">
            <a:avLst/>
          </a:prstGeom>
        </p:spPr>
      </p:pic>
      <p:pic>
        <p:nvPicPr>
          <p:cNvPr id="8" name="Picture 7" descr="A collage of men wearing safety vests&#10;&#10;Description automatically generated">
            <a:extLst>
              <a:ext uri="{FF2B5EF4-FFF2-40B4-BE49-F238E27FC236}">
                <a16:creationId xmlns:a16="http://schemas.microsoft.com/office/drawing/2014/main" id="{2D071D79-66D1-2D28-B74A-9731AC425A11}"/>
              </a:ext>
            </a:extLst>
          </p:cNvPr>
          <p:cNvPicPr>
            <a:picLocks noChangeAspect="1"/>
          </p:cNvPicPr>
          <p:nvPr/>
        </p:nvPicPr>
        <p:blipFill>
          <a:blip r:embed="rId3"/>
          <a:stretch>
            <a:fillRect/>
          </a:stretch>
        </p:blipFill>
        <p:spPr>
          <a:xfrm>
            <a:off x="4690287" y="590550"/>
            <a:ext cx="3879555" cy="3879555"/>
          </a:xfrm>
          <a:prstGeom prst="rect">
            <a:avLst/>
          </a:prstGeom>
        </p:spPr>
      </p:pic>
    </p:spTree>
    <p:extLst>
      <p:ext uri="{BB962C8B-B14F-4D97-AF65-F5344CB8AC3E}">
        <p14:creationId xmlns:p14="http://schemas.microsoft.com/office/powerpoint/2010/main" val="1771775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several images of people working&#10;&#10;Description automatically generated">
            <a:extLst>
              <a:ext uri="{FF2B5EF4-FFF2-40B4-BE49-F238E27FC236}">
                <a16:creationId xmlns:a16="http://schemas.microsoft.com/office/drawing/2014/main" id="{802543BF-E978-F839-6F5C-54D6B60697A5}"/>
              </a:ext>
            </a:extLst>
          </p:cNvPr>
          <p:cNvPicPr>
            <a:picLocks noChangeAspect="1"/>
          </p:cNvPicPr>
          <p:nvPr/>
        </p:nvPicPr>
        <p:blipFill>
          <a:blip r:embed="rId2"/>
          <a:stretch>
            <a:fillRect/>
          </a:stretch>
        </p:blipFill>
        <p:spPr>
          <a:xfrm>
            <a:off x="2000250" y="0"/>
            <a:ext cx="5143500" cy="5143500"/>
          </a:xfrm>
          <a:prstGeom prst="rect">
            <a:avLst/>
          </a:prstGeom>
        </p:spPr>
      </p:pic>
      <p:pic>
        <p:nvPicPr>
          <p:cNvPr id="7" name="Picture 6" descr="A collage of images of men working&#10;&#10;Description automatically generated">
            <a:extLst>
              <a:ext uri="{FF2B5EF4-FFF2-40B4-BE49-F238E27FC236}">
                <a16:creationId xmlns:a16="http://schemas.microsoft.com/office/drawing/2014/main" id="{9592FFA7-D97A-52A8-56D0-B64F1EDBA91E}"/>
              </a:ext>
            </a:extLst>
          </p:cNvPr>
          <p:cNvPicPr>
            <a:picLocks noChangeAspect="1"/>
          </p:cNvPicPr>
          <p:nvPr/>
        </p:nvPicPr>
        <p:blipFill>
          <a:blip r:embed="rId3"/>
          <a:stretch>
            <a:fillRect/>
          </a:stretch>
        </p:blipFill>
        <p:spPr>
          <a:xfrm>
            <a:off x="3827721" y="0"/>
            <a:ext cx="5316279" cy="5143500"/>
          </a:xfrm>
          <a:prstGeom prst="rect">
            <a:avLst/>
          </a:prstGeom>
        </p:spPr>
      </p:pic>
      <p:pic>
        <p:nvPicPr>
          <p:cNvPr id="9" name="Picture 8" descr="A collage of several images of people working&#10;&#10;Description automatically generated">
            <a:extLst>
              <a:ext uri="{FF2B5EF4-FFF2-40B4-BE49-F238E27FC236}">
                <a16:creationId xmlns:a16="http://schemas.microsoft.com/office/drawing/2014/main" id="{3A29E53A-F2C0-97A5-C172-97C35E992B03}"/>
              </a:ext>
            </a:extLst>
          </p:cNvPr>
          <p:cNvPicPr>
            <a:picLocks noChangeAspect="1"/>
          </p:cNvPicPr>
          <p:nvPr/>
        </p:nvPicPr>
        <p:blipFill>
          <a:blip r:embed="rId4"/>
          <a:stretch>
            <a:fillRect/>
          </a:stretch>
        </p:blipFill>
        <p:spPr>
          <a:xfrm>
            <a:off x="0" y="0"/>
            <a:ext cx="5143500" cy="5143500"/>
          </a:xfrm>
          <a:prstGeom prst="rect">
            <a:avLst/>
          </a:prstGeom>
        </p:spPr>
      </p:pic>
    </p:spTree>
    <p:extLst>
      <p:ext uri="{BB962C8B-B14F-4D97-AF65-F5344CB8AC3E}">
        <p14:creationId xmlns:p14="http://schemas.microsoft.com/office/powerpoint/2010/main" val="3752184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number of different colored lines&#10;&#10;Description automatically generated">
            <a:extLst>
              <a:ext uri="{FF2B5EF4-FFF2-40B4-BE49-F238E27FC236}">
                <a16:creationId xmlns:a16="http://schemas.microsoft.com/office/drawing/2014/main" id="{34F3889A-7EE1-DC14-0271-CC49DCDA58DF}"/>
              </a:ext>
            </a:extLst>
          </p:cNvPr>
          <p:cNvPicPr>
            <a:picLocks noChangeAspect="1"/>
          </p:cNvPicPr>
          <p:nvPr/>
        </p:nvPicPr>
        <p:blipFill>
          <a:blip r:embed="rId2"/>
          <a:stretch>
            <a:fillRect/>
          </a:stretch>
        </p:blipFill>
        <p:spPr>
          <a:xfrm>
            <a:off x="1438714" y="2614280"/>
            <a:ext cx="3585165" cy="2390110"/>
          </a:xfrm>
          <a:prstGeom prst="rect">
            <a:avLst/>
          </a:prstGeom>
        </p:spPr>
      </p:pic>
      <p:pic>
        <p:nvPicPr>
          <p:cNvPr id="9" name="Picture 8" descr="A graph of a graph&#10;&#10;Description automatically generated with medium confidence">
            <a:extLst>
              <a:ext uri="{FF2B5EF4-FFF2-40B4-BE49-F238E27FC236}">
                <a16:creationId xmlns:a16="http://schemas.microsoft.com/office/drawing/2014/main" id="{32B303B9-BC21-1D54-019A-296B3D8BC9A8}"/>
              </a:ext>
            </a:extLst>
          </p:cNvPr>
          <p:cNvPicPr>
            <a:picLocks noChangeAspect="1"/>
          </p:cNvPicPr>
          <p:nvPr/>
        </p:nvPicPr>
        <p:blipFill>
          <a:blip r:embed="rId3"/>
          <a:stretch>
            <a:fillRect/>
          </a:stretch>
        </p:blipFill>
        <p:spPr>
          <a:xfrm>
            <a:off x="5287700" y="2614279"/>
            <a:ext cx="3585166" cy="2390111"/>
          </a:xfrm>
          <a:prstGeom prst="rect">
            <a:avLst/>
          </a:prstGeom>
        </p:spPr>
      </p:pic>
      <p:pic>
        <p:nvPicPr>
          <p:cNvPr id="11" name="Picture 10" descr="A graph of a number of objects&#10;&#10;Description automatically generated with medium confidence">
            <a:extLst>
              <a:ext uri="{FF2B5EF4-FFF2-40B4-BE49-F238E27FC236}">
                <a16:creationId xmlns:a16="http://schemas.microsoft.com/office/drawing/2014/main" id="{59FA36D8-9B48-7602-9518-311A009D5867}"/>
              </a:ext>
            </a:extLst>
          </p:cNvPr>
          <p:cNvPicPr>
            <a:picLocks noChangeAspect="1"/>
          </p:cNvPicPr>
          <p:nvPr/>
        </p:nvPicPr>
        <p:blipFill>
          <a:blip r:embed="rId4"/>
          <a:stretch>
            <a:fillRect/>
          </a:stretch>
        </p:blipFill>
        <p:spPr>
          <a:xfrm>
            <a:off x="5277070" y="181639"/>
            <a:ext cx="3585166" cy="2390111"/>
          </a:xfrm>
          <a:prstGeom prst="rect">
            <a:avLst/>
          </a:prstGeom>
        </p:spPr>
      </p:pic>
      <p:pic>
        <p:nvPicPr>
          <p:cNvPr id="13" name="Picture 12" descr="A graph of different colored lines&#10;&#10;Description automatically generated">
            <a:extLst>
              <a:ext uri="{FF2B5EF4-FFF2-40B4-BE49-F238E27FC236}">
                <a16:creationId xmlns:a16="http://schemas.microsoft.com/office/drawing/2014/main" id="{72102A9C-B147-71F7-94BD-2A664220C3C1}"/>
              </a:ext>
            </a:extLst>
          </p:cNvPr>
          <p:cNvPicPr>
            <a:picLocks noChangeAspect="1"/>
          </p:cNvPicPr>
          <p:nvPr/>
        </p:nvPicPr>
        <p:blipFill>
          <a:blip r:embed="rId5"/>
          <a:stretch>
            <a:fillRect/>
          </a:stretch>
        </p:blipFill>
        <p:spPr>
          <a:xfrm>
            <a:off x="1417451" y="181639"/>
            <a:ext cx="3585167" cy="2390111"/>
          </a:xfrm>
          <a:prstGeom prst="rect">
            <a:avLst/>
          </a:prstGeom>
        </p:spPr>
      </p:pic>
      <p:sp>
        <p:nvSpPr>
          <p:cNvPr id="14" name="Rectangle 13">
            <a:extLst>
              <a:ext uri="{FF2B5EF4-FFF2-40B4-BE49-F238E27FC236}">
                <a16:creationId xmlns:a16="http://schemas.microsoft.com/office/drawing/2014/main" id="{5D21B577-D354-5218-B62A-F4EB07838C6C}"/>
              </a:ext>
            </a:extLst>
          </p:cNvPr>
          <p:cNvSpPr/>
          <p:nvPr/>
        </p:nvSpPr>
        <p:spPr>
          <a:xfrm rot="16200000">
            <a:off x="-1687275" y="2229558"/>
            <a:ext cx="4944211" cy="769441"/>
          </a:xfrm>
          <a:prstGeom prst="rect">
            <a:avLst/>
          </a:prstGeom>
          <a:noFill/>
        </p:spPr>
        <p:txBody>
          <a:bodyPr wrap="square" lIns="91440" tIns="45720" rIns="91440" bIns="45720">
            <a:spAutoFit/>
          </a:bodyPr>
          <a:lstStyle/>
          <a:p>
            <a:pPr algn="ctr"/>
            <a:r>
              <a:rPr lang="en-US" sz="4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glow rad="127000">
                    <a:schemeClr val="accent1">
                      <a:alpha val="98000"/>
                    </a:schemeClr>
                  </a:glow>
                  <a:outerShdw dist="38100" dir="2640000" algn="bl" rotWithShape="0">
                    <a:schemeClr val="tx2">
                      <a:lumMod val="75000"/>
                    </a:schemeClr>
                  </a:outerShdw>
                </a:effectLst>
              </a:rPr>
              <a:t>Model </a:t>
            </a:r>
            <a:r>
              <a:rPr lang="en-US" sz="4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glow rad="127000">
                    <a:schemeClr val="accent1">
                      <a:alpha val="98000"/>
                    </a:schemeClr>
                  </a:glow>
                  <a:outerShdw blurRad="50800" dist="38100" dir="5400000" algn="t" rotWithShape="0">
                    <a:prstClr val="black">
                      <a:alpha val="40000"/>
                    </a:prstClr>
                  </a:outerShdw>
                </a:effectLst>
              </a:rPr>
              <a:t>Evaluation</a:t>
            </a:r>
            <a:r>
              <a:rPr lang="en-US" sz="4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glow rad="127000">
                    <a:schemeClr val="accent1">
                      <a:alpha val="98000"/>
                    </a:schemeClr>
                  </a:glow>
                  <a:outerShdw dist="38100" dir="2640000" algn="bl" rotWithShape="0">
                    <a:schemeClr val="tx2">
                      <a:lumMod val="75000"/>
                    </a:schemeClr>
                  </a:outerShdw>
                </a:effectLst>
              </a:rPr>
              <a:t> </a:t>
            </a:r>
          </a:p>
        </p:txBody>
      </p:sp>
    </p:spTree>
    <p:extLst>
      <p:ext uri="{BB962C8B-B14F-4D97-AF65-F5344CB8AC3E}">
        <p14:creationId xmlns:p14="http://schemas.microsoft.com/office/powerpoint/2010/main" val="671640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pic>
        <p:nvPicPr>
          <p:cNvPr id="1599" name="Google Shape;1599;p46"/>
          <p:cNvPicPr preferRelativeResize="0"/>
          <p:nvPr/>
        </p:nvPicPr>
        <p:blipFill rotWithShape="1">
          <a:blip r:embed="rId3">
            <a:alphaModFix/>
          </a:blip>
          <a:srcRect l="25537" t="7152" r="23467" b="5838"/>
          <a:stretch/>
        </p:blipFill>
        <p:spPr>
          <a:xfrm>
            <a:off x="4099849" y="-381863"/>
            <a:ext cx="1920000" cy="1842726"/>
          </a:xfrm>
          <a:prstGeom prst="rect">
            <a:avLst/>
          </a:prstGeom>
          <a:noFill/>
          <a:ln>
            <a:noFill/>
          </a:ln>
        </p:spPr>
      </p:pic>
      <p:pic>
        <p:nvPicPr>
          <p:cNvPr id="1600" name="Google Shape;1600;p46"/>
          <p:cNvPicPr preferRelativeResize="0"/>
          <p:nvPr/>
        </p:nvPicPr>
        <p:blipFill rotWithShape="1">
          <a:blip r:embed="rId4">
            <a:alphaModFix/>
          </a:blip>
          <a:srcRect l="15236" r="10474"/>
          <a:stretch/>
        </p:blipFill>
        <p:spPr>
          <a:xfrm rot="-6939188">
            <a:off x="603297" y="3412299"/>
            <a:ext cx="1552576" cy="1390850"/>
          </a:xfrm>
          <a:prstGeom prst="rect">
            <a:avLst/>
          </a:prstGeom>
          <a:noFill/>
          <a:ln>
            <a:noFill/>
          </a:ln>
        </p:spPr>
      </p:pic>
      <p:pic>
        <p:nvPicPr>
          <p:cNvPr id="1601" name="Google Shape;1601;p46"/>
          <p:cNvPicPr preferRelativeResize="0"/>
          <p:nvPr/>
        </p:nvPicPr>
        <p:blipFill rotWithShape="1">
          <a:blip r:embed="rId5">
            <a:alphaModFix/>
          </a:blip>
          <a:srcRect l="22009" r="18455"/>
          <a:stretch/>
        </p:blipFill>
        <p:spPr>
          <a:xfrm rot="1203247">
            <a:off x="3711104" y="521270"/>
            <a:ext cx="903665" cy="853810"/>
          </a:xfrm>
          <a:prstGeom prst="rect">
            <a:avLst/>
          </a:prstGeom>
          <a:noFill/>
          <a:ln>
            <a:noFill/>
          </a:ln>
        </p:spPr>
      </p:pic>
      <p:pic>
        <p:nvPicPr>
          <p:cNvPr id="1602" name="Google Shape;1602;p46"/>
          <p:cNvPicPr preferRelativeResize="0"/>
          <p:nvPr/>
        </p:nvPicPr>
        <p:blipFill rotWithShape="1">
          <a:blip r:embed="rId6">
            <a:alphaModFix/>
          </a:blip>
          <a:srcRect l="18647" t="7960" r="8852" b="8336"/>
          <a:stretch/>
        </p:blipFill>
        <p:spPr>
          <a:xfrm rot="-1406513">
            <a:off x="7152235" y="3461350"/>
            <a:ext cx="1175233" cy="763227"/>
          </a:xfrm>
          <a:prstGeom prst="rect">
            <a:avLst/>
          </a:prstGeom>
          <a:noFill/>
          <a:ln>
            <a:noFill/>
          </a:ln>
        </p:spPr>
      </p:pic>
      <p:grpSp>
        <p:nvGrpSpPr>
          <p:cNvPr id="1605" name="Google Shape;1605;p46"/>
          <p:cNvGrpSpPr/>
          <p:nvPr/>
        </p:nvGrpSpPr>
        <p:grpSpPr>
          <a:xfrm>
            <a:off x="2447900" y="1156975"/>
            <a:ext cx="76825" cy="76800"/>
            <a:chOff x="3104875" y="1099400"/>
            <a:chExt cx="76825" cy="76800"/>
          </a:xfrm>
        </p:grpSpPr>
        <p:sp>
          <p:nvSpPr>
            <p:cNvPr id="1606" name="Google Shape;1606;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46"/>
          <p:cNvGrpSpPr/>
          <p:nvPr/>
        </p:nvGrpSpPr>
        <p:grpSpPr>
          <a:xfrm>
            <a:off x="4889800" y="4015138"/>
            <a:ext cx="76825" cy="76800"/>
            <a:chOff x="3104875" y="1099400"/>
            <a:chExt cx="76825" cy="76800"/>
          </a:xfrm>
        </p:grpSpPr>
        <p:sp>
          <p:nvSpPr>
            <p:cNvPr id="1609" name="Google Shape;1609;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46"/>
          <p:cNvGrpSpPr/>
          <p:nvPr/>
        </p:nvGrpSpPr>
        <p:grpSpPr>
          <a:xfrm>
            <a:off x="6434350" y="909775"/>
            <a:ext cx="76825" cy="76800"/>
            <a:chOff x="3104875" y="1099400"/>
            <a:chExt cx="76825" cy="76800"/>
          </a:xfrm>
        </p:grpSpPr>
        <p:sp>
          <p:nvSpPr>
            <p:cNvPr id="1612" name="Google Shape;1612;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blue squares with white squares&#10;&#10;Description automatically generated">
            <a:extLst>
              <a:ext uri="{FF2B5EF4-FFF2-40B4-BE49-F238E27FC236}">
                <a16:creationId xmlns:a16="http://schemas.microsoft.com/office/drawing/2014/main" id="{2843CA7A-BC64-EE78-7632-0AACBBEB9B7C}"/>
              </a:ext>
            </a:extLst>
          </p:cNvPr>
          <p:cNvPicPr>
            <a:picLocks noChangeAspect="1"/>
          </p:cNvPicPr>
          <p:nvPr/>
        </p:nvPicPr>
        <p:blipFill>
          <a:blip r:embed="rId7"/>
          <a:stretch>
            <a:fillRect/>
          </a:stretch>
        </p:blipFill>
        <p:spPr>
          <a:xfrm>
            <a:off x="1578942" y="4620"/>
            <a:ext cx="6851840" cy="5138880"/>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B00E50E6-3275-ACC7-2983-AB339DC7640B}"/>
              </a:ext>
            </a:extLst>
          </p:cNvPr>
          <p:cNvSpPr/>
          <p:nvPr/>
        </p:nvSpPr>
        <p:spPr>
          <a:xfrm rot="16200000">
            <a:off x="-1687275" y="2229558"/>
            <a:ext cx="4944211" cy="769441"/>
          </a:xfrm>
          <a:prstGeom prst="rect">
            <a:avLst/>
          </a:prstGeom>
          <a:noFill/>
        </p:spPr>
        <p:txBody>
          <a:bodyPr wrap="square" lIns="91440" tIns="45720" rIns="91440" bIns="45720">
            <a:spAutoFit/>
          </a:bodyPr>
          <a:lstStyle/>
          <a:p>
            <a:pPr algn="ctr"/>
            <a:r>
              <a:rPr lang="en-US" sz="44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glow rad="127000">
                    <a:schemeClr val="accent1">
                      <a:alpha val="98000"/>
                    </a:schemeClr>
                  </a:glow>
                  <a:outerShdw dist="38100" dir="2640000" algn="bl" rotWithShape="0">
                    <a:schemeClr val="tx2">
                      <a:lumMod val="75000"/>
                    </a:schemeClr>
                  </a:outerShdw>
                </a:effectLst>
              </a:rPr>
              <a:t>confusion_matrix</a:t>
            </a:r>
            <a:r>
              <a:rPr lang="en-US" sz="4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glow rad="127000">
                    <a:schemeClr val="accent1">
                      <a:alpha val="98000"/>
                    </a:schemeClr>
                  </a:glow>
                  <a:outerShdw dist="38100" dir="2640000" algn="bl" rotWithShape="0">
                    <a:schemeClr val="tx2">
                      <a:lumMod val="75000"/>
                    </a:schemeClr>
                  </a:outerShdw>
                </a:effectLst>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6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0000"/>
                </a:solidFill>
              </a:rPr>
              <a:t>OUR TEAM</a:t>
            </a:r>
            <a:endParaRPr dirty="0">
              <a:solidFill>
                <a:srgbClr val="FF0000"/>
              </a:solidFill>
            </a:endParaRPr>
          </a:p>
        </p:txBody>
      </p:sp>
      <p:sp>
        <p:nvSpPr>
          <p:cNvPr id="2258" name="Google Shape;2258;p62"/>
          <p:cNvSpPr txBox="1">
            <a:spLocks noGrp="1"/>
          </p:cNvSpPr>
          <p:nvPr>
            <p:ph type="subTitle" idx="3"/>
          </p:nvPr>
        </p:nvSpPr>
        <p:spPr>
          <a:xfrm>
            <a:off x="1788514" y="1156326"/>
            <a:ext cx="2686797"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solidFill>
                  <a:srgbClr val="FFC000"/>
                </a:solidFill>
              </a:rPr>
              <a:t>Mohamed </a:t>
            </a:r>
            <a:r>
              <a:rPr lang="en-US" sz="1600" dirty="0" err="1">
                <a:solidFill>
                  <a:srgbClr val="FFC000"/>
                </a:solidFill>
              </a:rPr>
              <a:t>Mohamed</a:t>
            </a:r>
            <a:endParaRPr sz="1600" dirty="0">
              <a:solidFill>
                <a:srgbClr val="FFC000"/>
              </a:solidFill>
            </a:endParaRPr>
          </a:p>
        </p:txBody>
      </p:sp>
      <p:sp>
        <p:nvSpPr>
          <p:cNvPr id="2259" name="Google Shape;2259;p62"/>
          <p:cNvSpPr txBox="1">
            <a:spLocks noGrp="1"/>
          </p:cNvSpPr>
          <p:nvPr>
            <p:ph type="subTitle" idx="4"/>
          </p:nvPr>
        </p:nvSpPr>
        <p:spPr>
          <a:xfrm>
            <a:off x="4638865" y="3313528"/>
            <a:ext cx="25056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600" dirty="0">
                <a:solidFill>
                  <a:srgbClr val="FFC000"/>
                </a:solidFill>
              </a:rPr>
              <a:t>Bryanna Wallace</a:t>
            </a:r>
            <a:endParaRPr sz="1600" dirty="0">
              <a:solidFill>
                <a:srgbClr val="FFC000"/>
              </a:solidFill>
            </a:endParaRPr>
          </a:p>
        </p:txBody>
      </p:sp>
      <p:sp>
        <p:nvSpPr>
          <p:cNvPr id="2260" name="Google Shape;2260;p62"/>
          <p:cNvSpPr txBox="1">
            <a:spLocks noGrp="1"/>
          </p:cNvSpPr>
          <p:nvPr>
            <p:ph type="subTitle" idx="2"/>
          </p:nvPr>
        </p:nvSpPr>
        <p:spPr>
          <a:xfrm>
            <a:off x="1718175" y="1498132"/>
            <a:ext cx="2731216"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a:t>
            </a:r>
            <a:r>
              <a:rPr lang="en-US" dirty="0">
                <a:solidFill>
                  <a:srgbClr val="FF0000"/>
                </a:solidFill>
              </a:rPr>
              <a:t>Team Leader </a:t>
            </a:r>
          </a:p>
          <a:p>
            <a:pPr marL="0" lvl="0" indent="0" algn="ctr" rtl="0">
              <a:spcBef>
                <a:spcPts val="0"/>
              </a:spcBef>
              <a:spcAft>
                <a:spcPts val="0"/>
              </a:spcAft>
              <a:buNone/>
            </a:pPr>
            <a:r>
              <a:rPr lang="en-US" dirty="0"/>
              <a:t>A.A.S in Artificial Intelligence </a:t>
            </a:r>
            <a:endParaRPr dirty="0"/>
          </a:p>
        </p:txBody>
      </p:sp>
      <p:grpSp>
        <p:nvGrpSpPr>
          <p:cNvPr id="2262" name="Google Shape;2262;p62"/>
          <p:cNvGrpSpPr/>
          <p:nvPr/>
        </p:nvGrpSpPr>
        <p:grpSpPr>
          <a:xfrm>
            <a:off x="3390469" y="2477332"/>
            <a:ext cx="76825" cy="76800"/>
            <a:chOff x="3104875" y="1099400"/>
            <a:chExt cx="76825" cy="76800"/>
          </a:xfrm>
        </p:grpSpPr>
        <p:sp>
          <p:nvSpPr>
            <p:cNvPr id="2263" name="Google Shape;2263;p6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5" name="Google Shape;2265;p62"/>
          <p:cNvGrpSpPr/>
          <p:nvPr/>
        </p:nvGrpSpPr>
        <p:grpSpPr>
          <a:xfrm>
            <a:off x="6574175" y="1112200"/>
            <a:ext cx="76825" cy="76800"/>
            <a:chOff x="3104875" y="1099400"/>
            <a:chExt cx="76825" cy="76800"/>
          </a:xfrm>
        </p:grpSpPr>
        <p:sp>
          <p:nvSpPr>
            <p:cNvPr id="2266" name="Google Shape;2266;p6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8" name="Google Shape;2268;p62"/>
          <p:cNvGrpSpPr/>
          <p:nvPr/>
        </p:nvGrpSpPr>
        <p:grpSpPr>
          <a:xfrm>
            <a:off x="720000" y="385906"/>
            <a:ext cx="76825" cy="76800"/>
            <a:chOff x="3104875" y="1099400"/>
            <a:chExt cx="76825" cy="76800"/>
          </a:xfrm>
        </p:grpSpPr>
        <p:sp>
          <p:nvSpPr>
            <p:cNvPr id="2269" name="Google Shape;2269;p6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71" name="Google Shape;2271;p62"/>
          <p:cNvPicPr preferRelativeResize="0"/>
          <p:nvPr/>
        </p:nvPicPr>
        <p:blipFill rotWithShape="1">
          <a:blip r:embed="rId3">
            <a:alphaModFix/>
          </a:blip>
          <a:srcRect l="18647" t="7960" r="8852" b="8336"/>
          <a:stretch/>
        </p:blipFill>
        <p:spPr>
          <a:xfrm rot="-1406513">
            <a:off x="6024972" y="1598100"/>
            <a:ext cx="1175233" cy="763227"/>
          </a:xfrm>
          <a:prstGeom prst="rect">
            <a:avLst/>
          </a:prstGeom>
          <a:noFill/>
          <a:ln>
            <a:noFill/>
          </a:ln>
        </p:spPr>
      </p:pic>
      <p:pic>
        <p:nvPicPr>
          <p:cNvPr id="2272" name="Google Shape;2272;p62"/>
          <p:cNvPicPr preferRelativeResize="0"/>
          <p:nvPr/>
        </p:nvPicPr>
        <p:blipFill rotWithShape="1">
          <a:blip r:embed="rId4">
            <a:alphaModFix/>
          </a:blip>
          <a:srcRect l="25537" t="7152" r="23467" b="5838"/>
          <a:stretch/>
        </p:blipFill>
        <p:spPr>
          <a:xfrm>
            <a:off x="1087524" y="2912100"/>
            <a:ext cx="1920000" cy="1842726"/>
          </a:xfrm>
          <a:prstGeom prst="rect">
            <a:avLst/>
          </a:prstGeom>
          <a:noFill/>
          <a:ln>
            <a:noFill/>
          </a:ln>
        </p:spPr>
      </p:pic>
      <p:pic>
        <p:nvPicPr>
          <p:cNvPr id="2273" name="Google Shape;2273;p62"/>
          <p:cNvPicPr preferRelativeResize="0"/>
          <p:nvPr/>
        </p:nvPicPr>
        <p:blipFill rotWithShape="1">
          <a:blip r:embed="rId5">
            <a:alphaModFix/>
          </a:blip>
          <a:srcRect l="15236" r="10474"/>
          <a:stretch/>
        </p:blipFill>
        <p:spPr>
          <a:xfrm rot="1220421">
            <a:off x="3179890" y="2569576"/>
            <a:ext cx="1552575" cy="1390851"/>
          </a:xfrm>
          <a:prstGeom prst="rect">
            <a:avLst/>
          </a:prstGeom>
          <a:noFill/>
          <a:ln>
            <a:noFill/>
          </a:ln>
        </p:spPr>
      </p:pic>
      <p:sp>
        <p:nvSpPr>
          <p:cNvPr id="2" name="Google Shape;2258;p62">
            <a:extLst>
              <a:ext uri="{FF2B5EF4-FFF2-40B4-BE49-F238E27FC236}">
                <a16:creationId xmlns:a16="http://schemas.microsoft.com/office/drawing/2014/main" id="{5997C0C7-5783-0FA8-B82D-B880849E5C48}"/>
              </a:ext>
            </a:extLst>
          </p:cNvPr>
          <p:cNvSpPr txBox="1">
            <a:spLocks/>
          </p:cNvSpPr>
          <p:nvPr/>
        </p:nvSpPr>
        <p:spPr>
          <a:xfrm>
            <a:off x="1697183" y="3350287"/>
            <a:ext cx="25056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solidFill>
                  <a:srgbClr val="FFC000"/>
                </a:solidFill>
              </a:rPr>
              <a:t>Sumesh Surendran</a:t>
            </a:r>
          </a:p>
        </p:txBody>
      </p:sp>
      <p:sp>
        <p:nvSpPr>
          <p:cNvPr id="3" name="Google Shape;2260;p62">
            <a:extLst>
              <a:ext uri="{FF2B5EF4-FFF2-40B4-BE49-F238E27FC236}">
                <a16:creationId xmlns:a16="http://schemas.microsoft.com/office/drawing/2014/main" id="{34229A0A-36B5-78CE-1E94-F02354F2D5B7}"/>
              </a:ext>
            </a:extLst>
          </p:cNvPr>
          <p:cNvSpPr txBox="1">
            <a:spLocks/>
          </p:cNvSpPr>
          <p:nvPr/>
        </p:nvSpPr>
        <p:spPr>
          <a:xfrm>
            <a:off x="1697183" y="3747193"/>
            <a:ext cx="250560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lvl="0" indent="0" algn="ctr" rtl="0">
              <a:spcBef>
                <a:spcPts val="0"/>
              </a:spcBef>
              <a:spcAft>
                <a:spcPts val="0"/>
              </a:spcAft>
              <a:buNone/>
            </a:pPr>
            <a:r>
              <a:rPr lang="en-US" dirty="0"/>
              <a:t>B.A.T. in Artificial Intelligence &amp; Robotics</a:t>
            </a:r>
          </a:p>
          <a:p>
            <a:pPr marL="0" lvl="0" indent="0" algn="ctr" rtl="0">
              <a:spcBef>
                <a:spcPts val="0"/>
              </a:spcBef>
              <a:spcAft>
                <a:spcPts val="0"/>
              </a:spcAft>
              <a:buNone/>
            </a:pPr>
            <a:endParaRPr lang="en-US" dirty="0"/>
          </a:p>
        </p:txBody>
      </p:sp>
      <p:grpSp>
        <p:nvGrpSpPr>
          <p:cNvPr id="4" name="Google Shape;2262;p62">
            <a:extLst>
              <a:ext uri="{FF2B5EF4-FFF2-40B4-BE49-F238E27FC236}">
                <a16:creationId xmlns:a16="http://schemas.microsoft.com/office/drawing/2014/main" id="{ADB510E4-15EF-69E4-8012-45D619E1FB54}"/>
              </a:ext>
            </a:extLst>
          </p:cNvPr>
          <p:cNvGrpSpPr/>
          <p:nvPr/>
        </p:nvGrpSpPr>
        <p:grpSpPr>
          <a:xfrm>
            <a:off x="2656045" y="4641146"/>
            <a:ext cx="76825" cy="76800"/>
            <a:chOff x="3104875" y="1099400"/>
            <a:chExt cx="76825" cy="76800"/>
          </a:xfrm>
        </p:grpSpPr>
        <p:sp>
          <p:nvSpPr>
            <p:cNvPr id="5" name="Google Shape;2263;p62">
              <a:extLst>
                <a:ext uri="{FF2B5EF4-FFF2-40B4-BE49-F238E27FC236}">
                  <a16:creationId xmlns:a16="http://schemas.microsoft.com/office/drawing/2014/main" id="{F8337E0A-9889-1EED-250F-2A99CABEA7C6}"/>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64;p62">
              <a:extLst>
                <a:ext uri="{FF2B5EF4-FFF2-40B4-BE49-F238E27FC236}">
                  <a16:creationId xmlns:a16="http://schemas.microsoft.com/office/drawing/2014/main" id="{D79333F3-11C5-E1DF-9F4A-046533ED2FE0}"/>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259;p62">
            <a:extLst>
              <a:ext uri="{FF2B5EF4-FFF2-40B4-BE49-F238E27FC236}">
                <a16:creationId xmlns:a16="http://schemas.microsoft.com/office/drawing/2014/main" id="{DE01FB45-A557-D01C-D1DE-EE3CEFE76453}"/>
              </a:ext>
            </a:extLst>
          </p:cNvPr>
          <p:cNvSpPr txBox="1">
            <a:spLocks/>
          </p:cNvSpPr>
          <p:nvPr/>
        </p:nvSpPr>
        <p:spPr>
          <a:xfrm>
            <a:off x="4660641" y="1164847"/>
            <a:ext cx="25056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solidFill>
                  <a:srgbClr val="FFC000"/>
                </a:solidFill>
              </a:rPr>
              <a:t>Cheyenne Hathaway</a:t>
            </a:r>
          </a:p>
        </p:txBody>
      </p:sp>
      <p:sp>
        <p:nvSpPr>
          <p:cNvPr id="9" name="Google Shape;2261;p62">
            <a:extLst>
              <a:ext uri="{FF2B5EF4-FFF2-40B4-BE49-F238E27FC236}">
                <a16:creationId xmlns:a16="http://schemas.microsoft.com/office/drawing/2014/main" id="{1E47CC14-DFFD-E58B-AA29-71CC86865465}"/>
              </a:ext>
            </a:extLst>
          </p:cNvPr>
          <p:cNvSpPr txBox="1">
            <a:spLocks/>
          </p:cNvSpPr>
          <p:nvPr/>
        </p:nvSpPr>
        <p:spPr>
          <a:xfrm>
            <a:off x="4590302" y="1622044"/>
            <a:ext cx="2505600"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endParaRPr lang="en-US" dirty="0"/>
          </a:p>
        </p:txBody>
      </p:sp>
      <p:sp>
        <p:nvSpPr>
          <p:cNvPr id="11" name="Google Shape;2260;p62">
            <a:extLst>
              <a:ext uri="{FF2B5EF4-FFF2-40B4-BE49-F238E27FC236}">
                <a16:creationId xmlns:a16="http://schemas.microsoft.com/office/drawing/2014/main" id="{85166485-CE73-5AC0-A29B-2BC55BBAF7DE}"/>
              </a:ext>
            </a:extLst>
          </p:cNvPr>
          <p:cNvSpPr txBox="1">
            <a:spLocks/>
          </p:cNvSpPr>
          <p:nvPr/>
        </p:nvSpPr>
        <p:spPr>
          <a:xfrm>
            <a:off x="4955417" y="1615199"/>
            <a:ext cx="2093709"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lgn="ctr"/>
            <a:r>
              <a:rPr lang="en-US" dirty="0"/>
              <a:t>A.A.S in Artificial Intelligence </a:t>
            </a:r>
          </a:p>
        </p:txBody>
      </p:sp>
      <p:sp>
        <p:nvSpPr>
          <p:cNvPr id="12" name="Google Shape;2260;p62">
            <a:extLst>
              <a:ext uri="{FF2B5EF4-FFF2-40B4-BE49-F238E27FC236}">
                <a16:creationId xmlns:a16="http://schemas.microsoft.com/office/drawing/2014/main" id="{06B79BA7-5D1D-2727-E87B-99848BF666DA}"/>
              </a:ext>
            </a:extLst>
          </p:cNvPr>
          <p:cNvSpPr txBox="1">
            <a:spLocks/>
          </p:cNvSpPr>
          <p:nvPr/>
        </p:nvSpPr>
        <p:spPr>
          <a:xfrm>
            <a:off x="5086046" y="3725358"/>
            <a:ext cx="2093709" cy="48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lgn="ctr"/>
            <a:r>
              <a:rPr lang="en-US" dirty="0"/>
              <a:t>A.A.S in Artificial Intelligence </a:t>
            </a:r>
          </a:p>
        </p:txBody>
      </p:sp>
      <p:pic>
        <p:nvPicPr>
          <p:cNvPr id="1028" name="Picture 4" descr="Profile photo of Sumesh Surendran">
            <a:extLst>
              <a:ext uri="{FF2B5EF4-FFF2-40B4-BE49-F238E27FC236}">
                <a16:creationId xmlns:a16="http://schemas.microsoft.com/office/drawing/2014/main" id="{676D7AAB-0B3D-5590-6662-0F1CCF340F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027" y="3385816"/>
            <a:ext cx="1260123" cy="126012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030" name="Picture 6" descr="Profile photo of Cheyenne Hathaway">
            <a:extLst>
              <a:ext uri="{FF2B5EF4-FFF2-40B4-BE49-F238E27FC236}">
                <a16:creationId xmlns:a16="http://schemas.microsoft.com/office/drawing/2014/main" id="{56F75723-E489-AA17-01DA-41FAA1051B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7152" y="1310530"/>
            <a:ext cx="1251300" cy="12513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032" name="Picture 8" descr="Profile photo of Bryanna Wallace">
            <a:extLst>
              <a:ext uri="{FF2B5EF4-FFF2-40B4-BE49-F238E27FC236}">
                <a16:creationId xmlns:a16="http://schemas.microsoft.com/office/drawing/2014/main" id="{A89E4389-D864-D3F7-B5EA-1700D304F2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6389" y="3410641"/>
            <a:ext cx="1260123" cy="126012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6" name="Picture 15" descr="A person standing in front of water&#10;&#10;Description automatically generated">
            <a:extLst>
              <a:ext uri="{FF2B5EF4-FFF2-40B4-BE49-F238E27FC236}">
                <a16:creationId xmlns:a16="http://schemas.microsoft.com/office/drawing/2014/main" id="{CA21F9CE-EDEF-5A2D-1A7F-9ECD092C50B7}"/>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backgroundMark x1="67352" y1="55958" x2="85883" y2="63706"/>
                        <a14:backgroundMark x1="85883" y1="63706" x2="91530" y2="77156"/>
                        <a14:backgroundMark x1="91530" y1="77156" x2="91255" y2="92836"/>
                        <a14:backgroundMark x1="91255" y1="92836" x2="81963" y2="93092"/>
                        <a14:backgroundMark x1="81963" y1="93092" x2="67791" y2="87171"/>
                        <a14:backgroundMark x1="67791" y1="87171" x2="58909" y2="78692"/>
                        <a14:backgroundMark x1="58909" y1="78692" x2="59265" y2="64145"/>
                        <a14:backgroundMark x1="59265" y1="64145" x2="66173" y2="55702"/>
                        <a14:backgroundMark x1="66173" y1="55702" x2="67544" y2="55958"/>
                      </a14:backgroundRemoval>
                    </a14:imgEffect>
                  </a14:imgLayer>
                </a14:imgProps>
              </a:ext>
            </a:extLst>
          </a:blip>
          <a:srcRect l="24807" t="13824" r="20649" b="25699"/>
          <a:stretch/>
        </p:blipFill>
        <p:spPr>
          <a:xfrm rot="5400000">
            <a:off x="345892" y="1307134"/>
            <a:ext cx="1402987" cy="1166697"/>
          </a:xfrm>
          <a:prstGeom prst="rect">
            <a:avLst/>
          </a:prstGeom>
          <a:solidFill>
            <a:schemeClr val="tx1">
              <a:lumMod val="95000"/>
            </a:schemeClr>
          </a:solidFill>
          <a:ln w="88900" cap="sq" cmpd="thickThin">
            <a:solidFill>
              <a:srgbClr val="000000"/>
            </a:solidFill>
            <a:prstDash val="solid"/>
            <a:miter lim="800000"/>
          </a:ln>
          <a:effectLst>
            <a:innerShdw blurRad="76200">
              <a:srgbClr val="000000"/>
            </a:innerShdw>
          </a:effectLst>
        </p:spPr>
      </p:pic>
      <p:sp>
        <p:nvSpPr>
          <p:cNvPr id="17" name="Google Shape;2291;p63">
            <a:extLst>
              <a:ext uri="{FF2B5EF4-FFF2-40B4-BE49-F238E27FC236}">
                <a16:creationId xmlns:a16="http://schemas.microsoft.com/office/drawing/2014/main" id="{8D655948-F3C3-8F46-1107-DED7BF0005A3}"/>
              </a:ext>
            </a:extLst>
          </p:cNvPr>
          <p:cNvSpPr/>
          <p:nvPr/>
        </p:nvSpPr>
        <p:spPr>
          <a:xfrm rot="5400000">
            <a:off x="1760530" y="2104254"/>
            <a:ext cx="523177" cy="529243"/>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8" name="Google Shape;2292;p63">
            <a:extLst>
              <a:ext uri="{FF2B5EF4-FFF2-40B4-BE49-F238E27FC236}">
                <a16:creationId xmlns:a16="http://schemas.microsoft.com/office/drawing/2014/main" id="{61D79370-CD79-B9D6-1818-B582562B28E9}"/>
              </a:ext>
            </a:extLst>
          </p:cNvPr>
          <p:cNvGrpSpPr/>
          <p:nvPr/>
        </p:nvGrpSpPr>
        <p:grpSpPr>
          <a:xfrm>
            <a:off x="1850793" y="2221814"/>
            <a:ext cx="342973" cy="293633"/>
            <a:chOff x="3752358" y="3817349"/>
            <a:chExt cx="346056" cy="345674"/>
          </a:xfrm>
        </p:grpSpPr>
        <p:sp>
          <p:nvSpPr>
            <p:cNvPr id="19" name="Google Shape;2293;p63">
              <a:extLst>
                <a:ext uri="{FF2B5EF4-FFF2-40B4-BE49-F238E27FC236}">
                  <a16:creationId xmlns:a16="http://schemas.microsoft.com/office/drawing/2014/main" id="{7B1BE809-328A-3FE0-3F59-4FF21AE1F251}"/>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94;p63">
              <a:extLst>
                <a:ext uri="{FF2B5EF4-FFF2-40B4-BE49-F238E27FC236}">
                  <a16:creationId xmlns:a16="http://schemas.microsoft.com/office/drawing/2014/main" id="{E55F3469-606B-7353-34FD-2E39EE910BF5}"/>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95;p63">
              <a:extLst>
                <a:ext uri="{FF2B5EF4-FFF2-40B4-BE49-F238E27FC236}">
                  <a16:creationId xmlns:a16="http://schemas.microsoft.com/office/drawing/2014/main" id="{69FC518B-642F-0FAC-C4D0-20A6A4F43297}"/>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96;p63">
              <a:extLst>
                <a:ext uri="{FF2B5EF4-FFF2-40B4-BE49-F238E27FC236}">
                  <a16:creationId xmlns:a16="http://schemas.microsoft.com/office/drawing/2014/main" id="{951E6A83-8D23-0EC7-36C7-34FA6ADBF9CF}"/>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D0C652B5-E0EA-D894-B7A1-343BDABC4676}"/>
              </a:ext>
            </a:extLst>
          </p:cNvPr>
          <p:cNvSpPr txBox="1"/>
          <p:nvPr/>
        </p:nvSpPr>
        <p:spPr>
          <a:xfrm>
            <a:off x="2253496" y="2102704"/>
            <a:ext cx="2393241" cy="430887"/>
          </a:xfrm>
          <a:prstGeom prst="rect">
            <a:avLst/>
          </a:prstGeom>
          <a:noFill/>
        </p:spPr>
        <p:txBody>
          <a:bodyPr wrap="square">
            <a:spAutoFit/>
          </a:bodyPr>
          <a:lstStyle/>
          <a:p>
            <a:r>
              <a:rPr lang="en-US" sz="1100" dirty="0">
                <a:solidFill>
                  <a:schemeClr val="accent2"/>
                </a:solidFill>
                <a:hlinkClick r:id="rId11">
                  <a:extLst>
                    <a:ext uri="{A12FA001-AC4F-418D-AE19-62706E023703}">
                      <ahyp:hlinkClr xmlns:ahyp="http://schemas.microsoft.com/office/drawing/2018/hyperlinkcolor" val="tx"/>
                    </a:ext>
                  </a:extLst>
                </a:hlinkClick>
              </a:rPr>
              <a:t>Mohamed (</a:t>
            </a:r>
            <a:r>
              <a:rPr lang="en-US" sz="1100" dirty="0" err="1">
                <a:solidFill>
                  <a:schemeClr val="accent2"/>
                </a:solidFill>
                <a:hlinkClick r:id="rId11">
                  <a:extLst>
                    <a:ext uri="{A12FA001-AC4F-418D-AE19-62706E023703}">
                      <ahyp:hlinkClr xmlns:ahyp="http://schemas.microsoft.com/office/drawing/2018/hyperlinkcolor" val="tx"/>
                    </a:ext>
                  </a:extLst>
                </a:hlinkClick>
              </a:rPr>
              <a:t>Hussien</a:t>
            </a:r>
            <a:r>
              <a:rPr lang="en-US" sz="1100" dirty="0">
                <a:solidFill>
                  <a:schemeClr val="accent2"/>
                </a:solidFill>
                <a:hlinkClick r:id="rId11">
                  <a:extLst>
                    <a:ext uri="{A12FA001-AC4F-418D-AE19-62706E023703}">
                      <ahyp:hlinkClr xmlns:ahyp="http://schemas.microsoft.com/office/drawing/2018/hyperlinkcolor" val="tx"/>
                    </a:ext>
                  </a:extLst>
                </a:hlinkClick>
              </a:rPr>
              <a:t>) Mohamed | LinkedIn</a:t>
            </a:r>
            <a:endParaRPr lang="en-US" sz="1100" dirty="0">
              <a:solidFill>
                <a:schemeClr val="accent2"/>
              </a:solidFill>
            </a:endParaRPr>
          </a:p>
        </p:txBody>
      </p:sp>
      <p:sp>
        <p:nvSpPr>
          <p:cNvPr id="46" name="Google Shape;2291;p63">
            <a:extLst>
              <a:ext uri="{FF2B5EF4-FFF2-40B4-BE49-F238E27FC236}">
                <a16:creationId xmlns:a16="http://schemas.microsoft.com/office/drawing/2014/main" id="{1292F2A5-EF4F-16FD-5604-39DFC81ADAA6}"/>
              </a:ext>
            </a:extLst>
          </p:cNvPr>
          <p:cNvSpPr/>
          <p:nvPr/>
        </p:nvSpPr>
        <p:spPr>
          <a:xfrm rot="5400000">
            <a:off x="1762207" y="4356763"/>
            <a:ext cx="523177" cy="529243"/>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7" name="Google Shape;2292;p63">
            <a:extLst>
              <a:ext uri="{FF2B5EF4-FFF2-40B4-BE49-F238E27FC236}">
                <a16:creationId xmlns:a16="http://schemas.microsoft.com/office/drawing/2014/main" id="{2CEEBE33-1EE2-CB70-6C5E-BFBF7819A56E}"/>
              </a:ext>
            </a:extLst>
          </p:cNvPr>
          <p:cNvGrpSpPr/>
          <p:nvPr/>
        </p:nvGrpSpPr>
        <p:grpSpPr>
          <a:xfrm>
            <a:off x="1852470" y="4474325"/>
            <a:ext cx="342973" cy="293633"/>
            <a:chOff x="3752358" y="3817349"/>
            <a:chExt cx="346056" cy="345674"/>
          </a:xfrm>
        </p:grpSpPr>
        <p:sp>
          <p:nvSpPr>
            <p:cNvPr id="48" name="Google Shape;2293;p63">
              <a:extLst>
                <a:ext uri="{FF2B5EF4-FFF2-40B4-BE49-F238E27FC236}">
                  <a16:creationId xmlns:a16="http://schemas.microsoft.com/office/drawing/2014/main" id="{CED7ED83-98F6-80E0-7676-FECEBD721008}"/>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94;p63">
              <a:extLst>
                <a:ext uri="{FF2B5EF4-FFF2-40B4-BE49-F238E27FC236}">
                  <a16:creationId xmlns:a16="http://schemas.microsoft.com/office/drawing/2014/main" id="{FC78FD7C-201C-DCDB-31F6-DC9A3109FC9F}"/>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95;p63">
              <a:extLst>
                <a:ext uri="{FF2B5EF4-FFF2-40B4-BE49-F238E27FC236}">
                  <a16:creationId xmlns:a16="http://schemas.microsoft.com/office/drawing/2014/main" id="{AB103EBA-B4BE-ACF0-BDDA-E9FD4E95D037}"/>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96;p63">
              <a:extLst>
                <a:ext uri="{FF2B5EF4-FFF2-40B4-BE49-F238E27FC236}">
                  <a16:creationId xmlns:a16="http://schemas.microsoft.com/office/drawing/2014/main" id="{0AFE0CEC-1E39-59A0-6B04-FA9001BBB4D1}"/>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extBox 51">
            <a:extLst>
              <a:ext uri="{FF2B5EF4-FFF2-40B4-BE49-F238E27FC236}">
                <a16:creationId xmlns:a16="http://schemas.microsoft.com/office/drawing/2014/main" id="{542C98E1-C2EC-FE90-5C2F-47F3BBB308C8}"/>
              </a:ext>
            </a:extLst>
          </p:cNvPr>
          <p:cNvSpPr txBox="1"/>
          <p:nvPr/>
        </p:nvSpPr>
        <p:spPr>
          <a:xfrm>
            <a:off x="2244630" y="4468233"/>
            <a:ext cx="2393241" cy="261610"/>
          </a:xfrm>
          <a:prstGeom prst="rect">
            <a:avLst/>
          </a:prstGeom>
          <a:noFill/>
        </p:spPr>
        <p:txBody>
          <a:bodyPr wrap="square">
            <a:spAutoFit/>
          </a:bodyPr>
          <a:lstStyle/>
          <a:p>
            <a:r>
              <a:rPr lang="en-US" sz="1100" dirty="0">
                <a:solidFill>
                  <a:schemeClr val="accent2"/>
                </a:solidFill>
                <a:hlinkClick r:id="rId12">
                  <a:extLst>
                    <a:ext uri="{A12FA001-AC4F-418D-AE19-62706E023703}">
                      <ahyp:hlinkClr xmlns:ahyp="http://schemas.microsoft.com/office/drawing/2018/hyperlinkcolor" val="tx"/>
                    </a:ext>
                  </a:extLst>
                </a:hlinkClick>
              </a:rPr>
              <a:t> Sumesh Surendran | LinkedIn</a:t>
            </a:r>
            <a:endParaRPr lang="en-US" sz="1000" dirty="0">
              <a:solidFill>
                <a:schemeClr val="accent2"/>
              </a:solidFill>
            </a:endParaRPr>
          </a:p>
        </p:txBody>
      </p:sp>
      <p:grpSp>
        <p:nvGrpSpPr>
          <p:cNvPr id="53" name="Google Shape;2262;p62">
            <a:extLst>
              <a:ext uri="{FF2B5EF4-FFF2-40B4-BE49-F238E27FC236}">
                <a16:creationId xmlns:a16="http://schemas.microsoft.com/office/drawing/2014/main" id="{3A5F2BDC-7E77-6014-2907-383D837C3862}"/>
              </a:ext>
            </a:extLst>
          </p:cNvPr>
          <p:cNvGrpSpPr/>
          <p:nvPr/>
        </p:nvGrpSpPr>
        <p:grpSpPr>
          <a:xfrm>
            <a:off x="6456139" y="2744287"/>
            <a:ext cx="76825" cy="76800"/>
            <a:chOff x="3104875" y="1099400"/>
            <a:chExt cx="76825" cy="76800"/>
          </a:xfrm>
        </p:grpSpPr>
        <p:sp>
          <p:nvSpPr>
            <p:cNvPr id="54" name="Google Shape;2263;p62">
              <a:extLst>
                <a:ext uri="{FF2B5EF4-FFF2-40B4-BE49-F238E27FC236}">
                  <a16:creationId xmlns:a16="http://schemas.microsoft.com/office/drawing/2014/main" id="{45BC4D41-E0F4-4162-2861-4166A2C37B5A}"/>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64;p62">
              <a:extLst>
                <a:ext uri="{FF2B5EF4-FFF2-40B4-BE49-F238E27FC236}">
                  <a16:creationId xmlns:a16="http://schemas.microsoft.com/office/drawing/2014/main" id="{28C3F91A-E3A9-4014-11E1-ABE6B4C367D0}"/>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291;p63">
            <a:extLst>
              <a:ext uri="{FF2B5EF4-FFF2-40B4-BE49-F238E27FC236}">
                <a16:creationId xmlns:a16="http://schemas.microsoft.com/office/drawing/2014/main" id="{185693C9-64E7-9242-1B65-833AEC8AD4F3}"/>
              </a:ext>
            </a:extLst>
          </p:cNvPr>
          <p:cNvSpPr/>
          <p:nvPr/>
        </p:nvSpPr>
        <p:spPr>
          <a:xfrm rot="5400000">
            <a:off x="4545591" y="2126025"/>
            <a:ext cx="523177" cy="529243"/>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7" name="Google Shape;2292;p63">
            <a:extLst>
              <a:ext uri="{FF2B5EF4-FFF2-40B4-BE49-F238E27FC236}">
                <a16:creationId xmlns:a16="http://schemas.microsoft.com/office/drawing/2014/main" id="{4D89109B-16A9-710E-0065-80A13E9DCA1C}"/>
              </a:ext>
            </a:extLst>
          </p:cNvPr>
          <p:cNvGrpSpPr/>
          <p:nvPr/>
        </p:nvGrpSpPr>
        <p:grpSpPr>
          <a:xfrm>
            <a:off x="4645908" y="2243585"/>
            <a:ext cx="342973" cy="293633"/>
            <a:chOff x="3752358" y="3817349"/>
            <a:chExt cx="346056" cy="345674"/>
          </a:xfrm>
        </p:grpSpPr>
        <p:sp>
          <p:nvSpPr>
            <p:cNvPr id="58" name="Google Shape;2293;p63">
              <a:extLst>
                <a:ext uri="{FF2B5EF4-FFF2-40B4-BE49-F238E27FC236}">
                  <a16:creationId xmlns:a16="http://schemas.microsoft.com/office/drawing/2014/main" id="{38B1BA2D-F6B4-0C26-18C1-E40F0CCFB122}"/>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294;p63">
              <a:extLst>
                <a:ext uri="{FF2B5EF4-FFF2-40B4-BE49-F238E27FC236}">
                  <a16:creationId xmlns:a16="http://schemas.microsoft.com/office/drawing/2014/main" id="{4CFFBA7C-6855-FF16-E84A-E15108DAAA1A}"/>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95;p63">
              <a:extLst>
                <a:ext uri="{FF2B5EF4-FFF2-40B4-BE49-F238E27FC236}">
                  <a16:creationId xmlns:a16="http://schemas.microsoft.com/office/drawing/2014/main" id="{54EC6C03-74D6-CF3D-38ED-14E7A140BCA5}"/>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96;p63">
              <a:extLst>
                <a:ext uri="{FF2B5EF4-FFF2-40B4-BE49-F238E27FC236}">
                  <a16:creationId xmlns:a16="http://schemas.microsoft.com/office/drawing/2014/main" id="{25CDF76F-C620-4AEE-DAA5-FF594118D338}"/>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TextBox 61">
            <a:extLst>
              <a:ext uri="{FF2B5EF4-FFF2-40B4-BE49-F238E27FC236}">
                <a16:creationId xmlns:a16="http://schemas.microsoft.com/office/drawing/2014/main" id="{E15443E9-3CB5-9701-E1B6-3C5198838198}"/>
              </a:ext>
            </a:extLst>
          </p:cNvPr>
          <p:cNvSpPr txBox="1"/>
          <p:nvPr/>
        </p:nvSpPr>
        <p:spPr>
          <a:xfrm>
            <a:off x="5058895" y="2237884"/>
            <a:ext cx="2393241" cy="261610"/>
          </a:xfrm>
          <a:prstGeom prst="rect">
            <a:avLst/>
          </a:prstGeom>
          <a:noFill/>
        </p:spPr>
        <p:txBody>
          <a:bodyPr wrap="square">
            <a:spAutoFit/>
          </a:bodyPr>
          <a:lstStyle/>
          <a:p>
            <a:r>
              <a:rPr lang="en-US" sz="1100" dirty="0">
                <a:solidFill>
                  <a:schemeClr val="accent2"/>
                </a:solidFill>
                <a:hlinkClick r:id="rId13">
                  <a:extLst>
                    <a:ext uri="{A12FA001-AC4F-418D-AE19-62706E023703}">
                      <ahyp:hlinkClr xmlns:ahyp="http://schemas.microsoft.com/office/drawing/2018/hyperlinkcolor" val="tx"/>
                    </a:ext>
                  </a:extLst>
                </a:hlinkClick>
              </a:rPr>
              <a:t>Cheyenne Hathaway | LinkedIn</a:t>
            </a:r>
            <a:endParaRPr lang="en-US" sz="1000" dirty="0">
              <a:solidFill>
                <a:schemeClr val="accent2"/>
              </a:solidFill>
            </a:endParaRPr>
          </a:p>
        </p:txBody>
      </p:sp>
      <p:grpSp>
        <p:nvGrpSpPr>
          <p:cNvPr id="63" name="Google Shape;2262;p62">
            <a:extLst>
              <a:ext uri="{FF2B5EF4-FFF2-40B4-BE49-F238E27FC236}">
                <a16:creationId xmlns:a16="http://schemas.microsoft.com/office/drawing/2014/main" id="{7F1EE6D1-710D-C32A-B645-F8610F85112D}"/>
              </a:ext>
            </a:extLst>
          </p:cNvPr>
          <p:cNvGrpSpPr/>
          <p:nvPr/>
        </p:nvGrpSpPr>
        <p:grpSpPr>
          <a:xfrm>
            <a:off x="5571735" y="4652871"/>
            <a:ext cx="76825" cy="76800"/>
            <a:chOff x="3104875" y="1099400"/>
            <a:chExt cx="76825" cy="76800"/>
          </a:xfrm>
        </p:grpSpPr>
        <p:sp>
          <p:nvSpPr>
            <p:cNvPr id="2240" name="Google Shape;2263;p62">
              <a:extLst>
                <a:ext uri="{FF2B5EF4-FFF2-40B4-BE49-F238E27FC236}">
                  <a16:creationId xmlns:a16="http://schemas.microsoft.com/office/drawing/2014/main" id="{D3559B8A-63DB-6F61-64FD-01B88DC6068C}"/>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64;p62">
              <a:extLst>
                <a:ext uri="{FF2B5EF4-FFF2-40B4-BE49-F238E27FC236}">
                  <a16:creationId xmlns:a16="http://schemas.microsoft.com/office/drawing/2014/main" id="{42892752-38E3-3A14-052D-C5969397CDBE}"/>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5" name="Google Shape;2291;p63">
            <a:extLst>
              <a:ext uri="{FF2B5EF4-FFF2-40B4-BE49-F238E27FC236}">
                <a16:creationId xmlns:a16="http://schemas.microsoft.com/office/drawing/2014/main" id="{34773F53-85F0-27C9-8920-983664C333A1}"/>
              </a:ext>
            </a:extLst>
          </p:cNvPr>
          <p:cNvSpPr/>
          <p:nvPr/>
        </p:nvSpPr>
        <p:spPr>
          <a:xfrm rot="5400000">
            <a:off x="4677897" y="4368488"/>
            <a:ext cx="523177" cy="529243"/>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46" name="Google Shape;2292;p63">
            <a:extLst>
              <a:ext uri="{FF2B5EF4-FFF2-40B4-BE49-F238E27FC236}">
                <a16:creationId xmlns:a16="http://schemas.microsoft.com/office/drawing/2014/main" id="{20BBE084-70F8-B93B-CED1-9D61A26DE84D}"/>
              </a:ext>
            </a:extLst>
          </p:cNvPr>
          <p:cNvGrpSpPr/>
          <p:nvPr/>
        </p:nvGrpSpPr>
        <p:grpSpPr>
          <a:xfrm>
            <a:off x="4768160" y="4486050"/>
            <a:ext cx="342973" cy="293633"/>
            <a:chOff x="3752358" y="3817349"/>
            <a:chExt cx="346056" cy="345674"/>
          </a:xfrm>
        </p:grpSpPr>
        <p:sp>
          <p:nvSpPr>
            <p:cNvPr id="2247" name="Google Shape;2293;p63">
              <a:extLst>
                <a:ext uri="{FF2B5EF4-FFF2-40B4-BE49-F238E27FC236}">
                  <a16:creationId xmlns:a16="http://schemas.microsoft.com/office/drawing/2014/main" id="{BE2D5E7D-E754-C13C-E47A-476F1888595A}"/>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94;p63">
              <a:extLst>
                <a:ext uri="{FF2B5EF4-FFF2-40B4-BE49-F238E27FC236}">
                  <a16:creationId xmlns:a16="http://schemas.microsoft.com/office/drawing/2014/main" id="{245F0693-909C-F0E2-2AB9-7881685FBDA0}"/>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95;p63">
              <a:extLst>
                <a:ext uri="{FF2B5EF4-FFF2-40B4-BE49-F238E27FC236}">
                  <a16:creationId xmlns:a16="http://schemas.microsoft.com/office/drawing/2014/main" id="{8942BBDD-9B5A-07E3-C3C9-FF24563CC1DA}"/>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96;p63">
              <a:extLst>
                <a:ext uri="{FF2B5EF4-FFF2-40B4-BE49-F238E27FC236}">
                  <a16:creationId xmlns:a16="http://schemas.microsoft.com/office/drawing/2014/main" id="{DA094629-F769-0933-916E-681546BE5198}"/>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1" name="TextBox 2250">
            <a:extLst>
              <a:ext uri="{FF2B5EF4-FFF2-40B4-BE49-F238E27FC236}">
                <a16:creationId xmlns:a16="http://schemas.microsoft.com/office/drawing/2014/main" id="{EB008F68-109F-3EE7-3402-52DE108092DF}"/>
              </a:ext>
            </a:extLst>
          </p:cNvPr>
          <p:cNvSpPr txBox="1"/>
          <p:nvPr/>
        </p:nvSpPr>
        <p:spPr>
          <a:xfrm>
            <a:off x="5160320" y="4479958"/>
            <a:ext cx="2393241" cy="261610"/>
          </a:xfrm>
          <a:prstGeom prst="rect">
            <a:avLst/>
          </a:prstGeom>
          <a:noFill/>
        </p:spPr>
        <p:txBody>
          <a:bodyPr wrap="square">
            <a:spAutoFit/>
          </a:bodyPr>
          <a:lstStyle/>
          <a:p>
            <a:r>
              <a:rPr lang="en-US" sz="1100" dirty="0">
                <a:solidFill>
                  <a:schemeClr val="accent2"/>
                </a:solidFill>
              </a:rPr>
              <a:t> </a:t>
            </a:r>
            <a:r>
              <a:rPr lang="en-US" sz="1100" dirty="0">
                <a:solidFill>
                  <a:schemeClr val="accent2"/>
                </a:solidFill>
                <a:hlinkClick r:id="rId14">
                  <a:extLst>
                    <a:ext uri="{A12FA001-AC4F-418D-AE19-62706E023703}">
                      <ahyp:hlinkClr xmlns:ahyp="http://schemas.microsoft.com/office/drawing/2018/hyperlinkcolor" val="tx"/>
                    </a:ext>
                  </a:extLst>
                </a:hlinkClick>
              </a:rPr>
              <a:t>Bryanna Wallace | LinkedIn</a:t>
            </a:r>
            <a:endParaRPr lang="en-US" sz="1000" dirty="0">
              <a:solidFill>
                <a:schemeClr val="accen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pic>
        <p:nvPicPr>
          <p:cNvPr id="2298" name="Google Shape;2298;p63"/>
          <p:cNvPicPr preferRelativeResize="0"/>
          <p:nvPr/>
        </p:nvPicPr>
        <p:blipFill rotWithShape="1">
          <a:blip r:embed="rId3">
            <a:alphaModFix/>
          </a:blip>
          <a:srcRect l="18647" t="7960" r="8852" b="8336"/>
          <a:stretch/>
        </p:blipFill>
        <p:spPr>
          <a:xfrm rot="-1406513">
            <a:off x="1099310" y="551250"/>
            <a:ext cx="1175233" cy="763227"/>
          </a:xfrm>
          <a:prstGeom prst="rect">
            <a:avLst/>
          </a:prstGeom>
          <a:noFill/>
          <a:ln>
            <a:noFill/>
          </a:ln>
        </p:spPr>
      </p:pic>
      <p:sp>
        <p:nvSpPr>
          <p:cNvPr id="2281" name="Google Shape;2281;p63"/>
          <p:cNvSpPr txBox="1">
            <a:spLocks noGrp="1"/>
          </p:cNvSpPr>
          <p:nvPr>
            <p:ph type="title"/>
          </p:nvPr>
        </p:nvSpPr>
        <p:spPr>
          <a:xfrm>
            <a:off x="298401" y="570019"/>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C000"/>
                </a:solidFill>
              </a:rPr>
              <a:t>THANKS!</a:t>
            </a:r>
            <a:endParaRPr dirty="0">
              <a:solidFill>
                <a:srgbClr val="FFC000"/>
              </a:solidFill>
            </a:endParaRPr>
          </a:p>
        </p:txBody>
      </p:sp>
      <p:sp>
        <p:nvSpPr>
          <p:cNvPr id="2282" name="Google Shape;2282;p63"/>
          <p:cNvSpPr txBox="1">
            <a:spLocks noGrp="1"/>
          </p:cNvSpPr>
          <p:nvPr>
            <p:ph type="subTitle" idx="1"/>
          </p:nvPr>
        </p:nvSpPr>
        <p:spPr>
          <a:xfrm>
            <a:off x="713229" y="2187654"/>
            <a:ext cx="44481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2"/>
                </a:solidFill>
              </a:rPr>
              <a:t>DO YOU HAVE </a:t>
            </a:r>
          </a:p>
          <a:p>
            <a:pPr marL="0" lvl="0" indent="0" algn="ctr" rtl="0">
              <a:spcBef>
                <a:spcPts val="0"/>
              </a:spcBef>
              <a:spcAft>
                <a:spcPts val="0"/>
              </a:spcAft>
              <a:buNone/>
            </a:pPr>
            <a:r>
              <a:rPr lang="en" sz="3200" b="1" dirty="0">
                <a:solidFill>
                  <a:schemeClr val="accent2"/>
                </a:solidFill>
              </a:rPr>
              <a:t>ANY </a:t>
            </a:r>
          </a:p>
          <a:p>
            <a:pPr marL="0" lvl="0" indent="0" algn="ctr" rtl="0">
              <a:spcBef>
                <a:spcPts val="0"/>
              </a:spcBef>
              <a:spcAft>
                <a:spcPts val="0"/>
              </a:spcAft>
              <a:buNone/>
            </a:pPr>
            <a:r>
              <a:rPr lang="en" sz="3200" b="1" dirty="0">
                <a:solidFill>
                  <a:schemeClr val="accent2"/>
                </a:solidFill>
              </a:rPr>
              <a:t>QUESTIONS?</a:t>
            </a:r>
            <a:endParaRPr sz="3200" b="1" dirty="0">
              <a:solidFill>
                <a:schemeClr val="accent2"/>
              </a:solidFill>
            </a:endParaRPr>
          </a:p>
        </p:txBody>
      </p:sp>
      <p:pic>
        <p:nvPicPr>
          <p:cNvPr id="2297" name="Google Shape;2297;p63"/>
          <p:cNvPicPr preferRelativeResize="0"/>
          <p:nvPr/>
        </p:nvPicPr>
        <p:blipFill rotWithShape="1">
          <a:blip r:embed="rId4">
            <a:alphaModFix/>
          </a:blip>
          <a:srcRect l="24331" t="5721" r="23342" b="4591"/>
          <a:stretch/>
        </p:blipFill>
        <p:spPr>
          <a:xfrm rot="2268302">
            <a:off x="204037" y="2189887"/>
            <a:ext cx="1857374" cy="1790699"/>
          </a:xfrm>
          <a:prstGeom prst="rect">
            <a:avLst/>
          </a:prstGeom>
          <a:noFill/>
          <a:ln>
            <a:noFill/>
          </a:ln>
        </p:spPr>
      </p:pic>
      <p:pic>
        <p:nvPicPr>
          <p:cNvPr id="2299" name="Google Shape;2299;p63"/>
          <p:cNvPicPr preferRelativeResize="0"/>
          <p:nvPr/>
        </p:nvPicPr>
        <p:blipFill rotWithShape="1">
          <a:blip r:embed="rId5">
            <a:alphaModFix/>
          </a:blip>
          <a:srcRect l="25537" t="7152" r="23467" b="5838"/>
          <a:stretch/>
        </p:blipFill>
        <p:spPr>
          <a:xfrm>
            <a:off x="7461161" y="-582772"/>
            <a:ext cx="1920000" cy="1842726"/>
          </a:xfrm>
          <a:prstGeom prst="rect">
            <a:avLst/>
          </a:prstGeom>
          <a:noFill/>
          <a:ln>
            <a:noFill/>
          </a:ln>
        </p:spPr>
      </p:pic>
      <p:pic>
        <p:nvPicPr>
          <p:cNvPr id="2300" name="Google Shape;2300;p63"/>
          <p:cNvPicPr preferRelativeResize="0"/>
          <p:nvPr/>
        </p:nvPicPr>
        <p:blipFill rotWithShape="1">
          <a:blip r:embed="rId6">
            <a:alphaModFix/>
          </a:blip>
          <a:srcRect l="15236" r="10474"/>
          <a:stretch/>
        </p:blipFill>
        <p:spPr>
          <a:xfrm rot="1220421">
            <a:off x="6684874" y="2035009"/>
            <a:ext cx="1552575" cy="1390851"/>
          </a:xfrm>
          <a:prstGeom prst="rect">
            <a:avLst/>
          </a:prstGeom>
          <a:noFill/>
          <a:ln>
            <a:noFill/>
          </a:ln>
        </p:spPr>
      </p:pic>
      <p:pic>
        <p:nvPicPr>
          <p:cNvPr id="2301" name="Google Shape;2301;p63"/>
          <p:cNvPicPr preferRelativeResize="0"/>
          <p:nvPr/>
        </p:nvPicPr>
        <p:blipFill rotWithShape="1">
          <a:blip r:embed="rId7">
            <a:alphaModFix/>
          </a:blip>
          <a:srcRect l="22009" r="18455"/>
          <a:stretch/>
        </p:blipFill>
        <p:spPr>
          <a:xfrm rot="-1592621">
            <a:off x="1368495" y="4114848"/>
            <a:ext cx="903663" cy="853812"/>
          </a:xfrm>
          <a:prstGeom prst="rect">
            <a:avLst/>
          </a:prstGeom>
          <a:noFill/>
          <a:ln>
            <a:noFill/>
          </a:ln>
        </p:spPr>
      </p:pic>
      <p:grpSp>
        <p:nvGrpSpPr>
          <p:cNvPr id="2302" name="Google Shape;2302;p63"/>
          <p:cNvGrpSpPr/>
          <p:nvPr/>
        </p:nvGrpSpPr>
        <p:grpSpPr>
          <a:xfrm>
            <a:off x="6891975" y="620800"/>
            <a:ext cx="76825" cy="76800"/>
            <a:chOff x="3104875" y="1099400"/>
            <a:chExt cx="76825" cy="76800"/>
          </a:xfrm>
        </p:grpSpPr>
        <p:sp>
          <p:nvSpPr>
            <p:cNvPr id="2303" name="Google Shape;2303;p6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8" name="Google Shape;2308;p63"/>
          <p:cNvGrpSpPr/>
          <p:nvPr/>
        </p:nvGrpSpPr>
        <p:grpSpPr>
          <a:xfrm>
            <a:off x="2141475" y="1931863"/>
            <a:ext cx="76825" cy="76800"/>
            <a:chOff x="3104875" y="1099400"/>
            <a:chExt cx="76825" cy="76800"/>
          </a:xfrm>
        </p:grpSpPr>
        <p:sp>
          <p:nvSpPr>
            <p:cNvPr id="2309" name="Google Shape;2309;p6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Questions « theotherelizabethbarrett">
            <a:extLst>
              <a:ext uri="{FF2B5EF4-FFF2-40B4-BE49-F238E27FC236}">
                <a16:creationId xmlns:a16="http://schemas.microsoft.com/office/drawing/2014/main" id="{82612ED1-61CC-8989-065A-450B73DB7269}"/>
              </a:ext>
            </a:extLst>
          </p:cNvPr>
          <p:cNvPicPr>
            <a:picLocks noChangeAspect="1" noChangeArrowheads="1"/>
          </p:cNvPicPr>
          <p:nvPr/>
        </p:nvPicPr>
        <p:blipFill>
          <a:blip r:embed="rId8">
            <a:duotone>
              <a:prstClr val="black"/>
              <a:schemeClr val="tx2">
                <a:tint val="45000"/>
                <a:satMod val="400000"/>
              </a:schemeClr>
            </a:duotone>
            <a:alphaModFix/>
            <a:extLst>
              <a:ext uri="{28A0092B-C50C-407E-A947-70E740481C1C}">
                <a14:useLocalDpi xmlns:a14="http://schemas.microsoft.com/office/drawing/2010/main" val="0"/>
              </a:ext>
            </a:extLst>
          </a:blip>
          <a:srcRect/>
          <a:stretch>
            <a:fillRect/>
          </a:stretch>
        </p:blipFill>
        <p:spPr bwMode="auto">
          <a:xfrm>
            <a:off x="5104865" y="824124"/>
            <a:ext cx="3247655" cy="32476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C000"/>
                </a:solidFill>
              </a:rPr>
              <a:t>01</a:t>
            </a:r>
            <a:endParaRPr dirty="0">
              <a:solidFill>
                <a:srgbClr val="FFC000"/>
              </a:solidFill>
            </a:endParaRPr>
          </a:p>
        </p:txBody>
      </p:sp>
      <p:sp>
        <p:nvSpPr>
          <p:cNvPr id="1387" name="Google Shape;1387;p40"/>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F0000"/>
                </a:solidFill>
              </a:rPr>
              <a:t>PPE Detection system using Yolo 7 </a:t>
            </a:r>
            <a:endParaRPr sz="1600" dirty="0">
              <a:solidFill>
                <a:srgbClr val="FF0000"/>
              </a:solidFill>
            </a:endParaRPr>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 THE PROJECT</a:t>
            </a:r>
            <a:endParaRPr/>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0"/>
          <p:cNvGrpSpPr/>
          <p:nvPr/>
        </p:nvGrpSpPr>
        <p:grpSpPr>
          <a:xfrm>
            <a:off x="2400025" y="121098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pic>
        <p:nvPicPr>
          <p:cNvPr id="1407" name="Google Shape;1407;p41"/>
          <p:cNvPicPr preferRelativeResize="0"/>
          <p:nvPr/>
        </p:nvPicPr>
        <p:blipFill rotWithShape="1">
          <a:blip r:embed="rId3">
            <a:alphaModFix/>
          </a:blip>
          <a:srcRect l="26806" t="7660" r="25401" b="5390"/>
          <a:stretch/>
        </p:blipFill>
        <p:spPr>
          <a:xfrm>
            <a:off x="7219350" y="2823400"/>
            <a:ext cx="1739952" cy="1780604"/>
          </a:xfrm>
          <a:prstGeom prst="rect">
            <a:avLst/>
          </a:prstGeom>
          <a:noFill/>
          <a:ln>
            <a:noFill/>
          </a:ln>
        </p:spPr>
      </p:pic>
      <p:pic>
        <p:nvPicPr>
          <p:cNvPr id="1408" name="Google Shape;1408;p41"/>
          <p:cNvPicPr preferRelativeResize="0"/>
          <p:nvPr/>
        </p:nvPicPr>
        <p:blipFill rotWithShape="1">
          <a:blip r:embed="rId4">
            <a:alphaModFix/>
          </a:blip>
          <a:srcRect l="18647" t="7960" r="8852" b="8336"/>
          <a:stretch/>
        </p:blipFill>
        <p:spPr>
          <a:xfrm rot="-1152297">
            <a:off x="7181325" y="246575"/>
            <a:ext cx="1647827" cy="1070150"/>
          </a:xfrm>
          <a:prstGeom prst="rect">
            <a:avLst/>
          </a:prstGeom>
          <a:noFill/>
          <a:ln>
            <a:noFill/>
          </a:ln>
        </p:spPr>
      </p:pic>
      <p:pic>
        <p:nvPicPr>
          <p:cNvPr id="1409" name="Google Shape;1409;p41"/>
          <p:cNvPicPr preferRelativeResize="0"/>
          <p:nvPr/>
        </p:nvPicPr>
        <p:blipFill rotWithShape="1">
          <a:blip r:embed="rId5">
            <a:alphaModFix/>
          </a:blip>
          <a:srcRect l="15236" r="10474"/>
          <a:stretch/>
        </p:blipFill>
        <p:spPr>
          <a:xfrm rot="1220421">
            <a:off x="88911" y="3836077"/>
            <a:ext cx="1552575" cy="1390851"/>
          </a:xfrm>
          <a:prstGeom prst="rect">
            <a:avLst/>
          </a:prstGeom>
          <a:noFill/>
          <a:ln>
            <a:noFill/>
          </a:ln>
        </p:spPr>
      </p:pic>
      <p:pic>
        <p:nvPicPr>
          <p:cNvPr id="1410" name="Google Shape;1410;p41"/>
          <p:cNvPicPr preferRelativeResize="0"/>
          <p:nvPr/>
        </p:nvPicPr>
        <p:blipFill rotWithShape="1">
          <a:blip r:embed="rId6">
            <a:alphaModFix/>
          </a:blip>
          <a:srcRect l="22009" r="18455"/>
          <a:stretch/>
        </p:blipFill>
        <p:spPr>
          <a:xfrm rot="3321565">
            <a:off x="7376838" y="2871512"/>
            <a:ext cx="652200" cy="616227"/>
          </a:xfrm>
          <a:prstGeom prst="rect">
            <a:avLst/>
          </a:prstGeom>
          <a:noFill/>
          <a:ln>
            <a:noFill/>
          </a:ln>
        </p:spPr>
      </p:pic>
      <p:grpSp>
        <p:nvGrpSpPr>
          <p:cNvPr id="1411" name="Google Shape;1411;p41"/>
          <p:cNvGrpSpPr/>
          <p:nvPr/>
        </p:nvGrpSpPr>
        <p:grpSpPr>
          <a:xfrm>
            <a:off x="1241825" y="3080475"/>
            <a:ext cx="76825" cy="76800"/>
            <a:chOff x="3104875" y="1099400"/>
            <a:chExt cx="76825" cy="76800"/>
          </a:xfrm>
        </p:grpSpPr>
        <p:sp>
          <p:nvSpPr>
            <p:cNvPr id="1412" name="Google Shape;1412;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41"/>
          <p:cNvGrpSpPr/>
          <p:nvPr/>
        </p:nvGrpSpPr>
        <p:grpSpPr>
          <a:xfrm>
            <a:off x="4870450" y="743250"/>
            <a:ext cx="76825" cy="76800"/>
            <a:chOff x="3104875" y="1099400"/>
            <a:chExt cx="76825" cy="76800"/>
          </a:xfrm>
        </p:grpSpPr>
        <p:sp>
          <p:nvSpPr>
            <p:cNvPr id="1415" name="Google Shape;1415;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41"/>
          <p:cNvGrpSpPr/>
          <p:nvPr/>
        </p:nvGrpSpPr>
        <p:grpSpPr>
          <a:xfrm>
            <a:off x="8200950" y="2377875"/>
            <a:ext cx="76825" cy="76800"/>
            <a:chOff x="3104875" y="1099400"/>
            <a:chExt cx="76825" cy="76800"/>
          </a:xfrm>
        </p:grpSpPr>
        <p:sp>
          <p:nvSpPr>
            <p:cNvPr id="1418" name="Google Shape;1418;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41"/>
          <p:cNvSpPr txBox="1">
            <a:spLocks noGrp="1"/>
          </p:cNvSpPr>
          <p:nvPr>
            <p:ph type="title"/>
          </p:nvPr>
        </p:nvSpPr>
        <p:spPr>
          <a:xfrm>
            <a:off x="-1260667" y="1706247"/>
            <a:ext cx="72579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8000" dirty="0">
                <a:solidFill>
                  <a:srgbClr val="FF0000"/>
                </a:solidFill>
              </a:rPr>
              <a:t>S</a:t>
            </a:r>
            <a:r>
              <a:rPr lang="en" sz="8000" dirty="0">
                <a:solidFill>
                  <a:srgbClr val="FF0000"/>
                </a:solidFill>
              </a:rPr>
              <a:t>AFETY </a:t>
            </a:r>
            <a:br>
              <a:rPr lang="en" sz="8000" dirty="0">
                <a:solidFill>
                  <a:srgbClr val="FF0000"/>
                </a:solidFill>
              </a:rPr>
            </a:br>
            <a:r>
              <a:rPr lang="en" sz="8000" dirty="0">
                <a:solidFill>
                  <a:srgbClr val="FF0000"/>
                </a:solidFill>
              </a:rPr>
              <a:t>FIRST</a:t>
            </a:r>
            <a:endParaRPr sz="8000" dirty="0">
              <a:solidFill>
                <a:srgbClr val="FF0000"/>
              </a:solidFill>
              <a:latin typeface="Montserrat"/>
              <a:ea typeface="Montserrat"/>
              <a:cs typeface="Montserrat"/>
              <a:sym typeface="Montserrat"/>
            </a:endParaRPr>
          </a:p>
        </p:txBody>
      </p:sp>
      <p:pic>
        <p:nvPicPr>
          <p:cNvPr id="1026" name="Picture 2" descr="Safety Comes First Entry Sign | Buy Now | Discount Safety Signs Australia">
            <a:extLst>
              <a:ext uri="{FF2B5EF4-FFF2-40B4-BE49-F238E27FC236}">
                <a16:creationId xmlns:a16="http://schemas.microsoft.com/office/drawing/2014/main" id="{BCD20120-EE57-35B2-FF62-D90343CD21B7}"/>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87987" y="698932"/>
            <a:ext cx="3811738" cy="38117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pic>
        <p:nvPicPr>
          <p:cNvPr id="1427" name="Google Shape;1427;p42"/>
          <p:cNvPicPr preferRelativeResize="0"/>
          <p:nvPr/>
        </p:nvPicPr>
        <p:blipFill rotWithShape="1">
          <a:blip r:embed="rId3">
            <a:alphaModFix/>
          </a:blip>
          <a:srcRect l="25537" t="7152" r="23467" b="5838"/>
          <a:stretch/>
        </p:blipFill>
        <p:spPr>
          <a:xfrm>
            <a:off x="7145075" y="1650387"/>
            <a:ext cx="1920000" cy="1842726"/>
          </a:xfrm>
          <a:prstGeom prst="rect">
            <a:avLst/>
          </a:prstGeom>
          <a:noFill/>
          <a:ln>
            <a:noFill/>
          </a:ln>
        </p:spPr>
      </p:pic>
      <p:pic>
        <p:nvPicPr>
          <p:cNvPr id="1428" name="Google Shape;1428;p42"/>
          <p:cNvPicPr preferRelativeResize="0"/>
          <p:nvPr/>
        </p:nvPicPr>
        <p:blipFill rotWithShape="1">
          <a:blip r:embed="rId4">
            <a:alphaModFix/>
          </a:blip>
          <a:srcRect l="15236" r="10474"/>
          <a:stretch/>
        </p:blipFill>
        <p:spPr>
          <a:xfrm rot="-1358193">
            <a:off x="674149" y="1062985"/>
            <a:ext cx="1552576" cy="1390852"/>
          </a:xfrm>
          <a:prstGeom prst="rect">
            <a:avLst/>
          </a:prstGeom>
          <a:noFill/>
          <a:ln>
            <a:noFill/>
          </a:ln>
        </p:spPr>
      </p:pic>
      <p:sp>
        <p:nvSpPr>
          <p:cNvPr id="1426" name="Google Shape;1426;p42"/>
          <p:cNvSpPr txBox="1">
            <a:spLocks noGrp="1"/>
          </p:cNvSpPr>
          <p:nvPr>
            <p:ph type="subTitle" idx="1"/>
          </p:nvPr>
        </p:nvSpPr>
        <p:spPr>
          <a:xfrm>
            <a:off x="1468535" y="1346700"/>
            <a:ext cx="6878297" cy="245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b="1" dirty="0">
                <a:latin typeface="Microsoft Sans Serif" panose="020B0604020202020204" pitchFamily="34" charset="0"/>
                <a:ea typeface="Microsoft Sans Serif" panose="020B0604020202020204" pitchFamily="34" charset="0"/>
                <a:cs typeface="Microsoft Sans Serif" panose="020B0604020202020204" pitchFamily="34" charset="0"/>
              </a:rPr>
              <a:t>Safety always comes first, from refineries and factories, to universities and other public spaces. With this is mind, we tried to provide suitable solutions to aid in a more safety conscious environment.</a:t>
            </a:r>
            <a:endParaRPr sz="28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pSp>
        <p:nvGrpSpPr>
          <p:cNvPr id="1429" name="Google Shape;1429;p42"/>
          <p:cNvGrpSpPr/>
          <p:nvPr/>
        </p:nvGrpSpPr>
        <p:grpSpPr>
          <a:xfrm>
            <a:off x="8219800" y="2094550"/>
            <a:ext cx="76825" cy="76800"/>
            <a:chOff x="3104875" y="1099400"/>
            <a:chExt cx="76825" cy="76800"/>
          </a:xfrm>
        </p:grpSpPr>
        <p:sp>
          <p:nvSpPr>
            <p:cNvPr id="1430" name="Google Shape;1430;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2"/>
          <p:cNvGrpSpPr/>
          <p:nvPr/>
        </p:nvGrpSpPr>
        <p:grpSpPr>
          <a:xfrm>
            <a:off x="2830475" y="905613"/>
            <a:ext cx="76825" cy="76800"/>
            <a:chOff x="3104875" y="1099400"/>
            <a:chExt cx="76825" cy="76800"/>
          </a:xfrm>
        </p:grpSpPr>
        <p:sp>
          <p:nvSpPr>
            <p:cNvPr id="1433" name="Google Shape;1433;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5" name="Google Shape;1435;p42"/>
          <p:cNvPicPr preferRelativeResize="0"/>
          <p:nvPr/>
        </p:nvPicPr>
        <p:blipFill rotWithShape="1">
          <a:blip r:embed="rId5">
            <a:alphaModFix/>
          </a:blip>
          <a:srcRect l="22009" r="18455"/>
          <a:stretch/>
        </p:blipFill>
        <p:spPr>
          <a:xfrm rot="1203247">
            <a:off x="2633701" y="3849333"/>
            <a:ext cx="903665" cy="853810"/>
          </a:xfrm>
          <a:prstGeom prst="rect">
            <a:avLst/>
          </a:prstGeom>
          <a:noFill/>
          <a:ln>
            <a:noFill/>
          </a:ln>
        </p:spPr>
      </p:pic>
      <p:grpSp>
        <p:nvGrpSpPr>
          <p:cNvPr id="1436" name="Google Shape;1436;p42"/>
          <p:cNvGrpSpPr/>
          <p:nvPr/>
        </p:nvGrpSpPr>
        <p:grpSpPr>
          <a:xfrm>
            <a:off x="1038925" y="3057463"/>
            <a:ext cx="76825" cy="76800"/>
            <a:chOff x="3104875" y="1099400"/>
            <a:chExt cx="76825" cy="76800"/>
          </a:xfrm>
        </p:grpSpPr>
        <p:sp>
          <p:nvSpPr>
            <p:cNvPr id="1437" name="Google Shape;1437;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42"/>
          <p:cNvGrpSpPr/>
          <p:nvPr/>
        </p:nvGrpSpPr>
        <p:grpSpPr>
          <a:xfrm>
            <a:off x="7587300" y="4276238"/>
            <a:ext cx="76825" cy="76800"/>
            <a:chOff x="3104875" y="1099400"/>
            <a:chExt cx="76825" cy="76800"/>
          </a:xfrm>
        </p:grpSpPr>
        <p:sp>
          <p:nvSpPr>
            <p:cNvPr id="1440" name="Google Shape;1440;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47"/>
          <p:cNvSpPr txBox="1">
            <a:spLocks noGrp="1"/>
          </p:cNvSpPr>
          <p:nvPr>
            <p:ph type="title"/>
          </p:nvPr>
        </p:nvSpPr>
        <p:spPr>
          <a:xfrm>
            <a:off x="713213" y="670225"/>
            <a:ext cx="4696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2.6 M</a:t>
            </a:r>
            <a:endParaRPr dirty="0"/>
          </a:p>
        </p:txBody>
      </p:sp>
      <p:sp>
        <p:nvSpPr>
          <p:cNvPr id="1619" name="Google Shape;1619;p47"/>
          <p:cNvSpPr txBox="1">
            <a:spLocks noGrp="1"/>
          </p:cNvSpPr>
          <p:nvPr>
            <p:ph type="subTitle" idx="1"/>
          </p:nvPr>
        </p:nvSpPr>
        <p:spPr>
          <a:xfrm>
            <a:off x="713213" y="1439127"/>
            <a:ext cx="46968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FFC000"/>
                </a:solidFill>
              </a:rPr>
              <a:t>Non-fatal workplace injuries were reported in 2021</a:t>
            </a:r>
            <a:endParaRPr lang="en" dirty="0">
              <a:solidFill>
                <a:srgbClr val="FFC000"/>
              </a:solidFill>
            </a:endParaRPr>
          </a:p>
        </p:txBody>
      </p:sp>
      <p:sp>
        <p:nvSpPr>
          <p:cNvPr id="1620" name="Google Shape;1620;p47"/>
          <p:cNvSpPr txBox="1">
            <a:spLocks noGrp="1"/>
          </p:cNvSpPr>
          <p:nvPr>
            <p:ph type="title" idx="2"/>
          </p:nvPr>
        </p:nvSpPr>
        <p:spPr>
          <a:xfrm>
            <a:off x="3733963" y="2069800"/>
            <a:ext cx="4696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2.7 per 100</a:t>
            </a:r>
            <a:endParaRPr dirty="0"/>
          </a:p>
        </p:txBody>
      </p:sp>
      <p:sp>
        <p:nvSpPr>
          <p:cNvPr id="1621" name="Google Shape;1621;p47"/>
          <p:cNvSpPr txBox="1">
            <a:spLocks noGrp="1"/>
          </p:cNvSpPr>
          <p:nvPr>
            <p:ph type="subTitle" idx="3"/>
          </p:nvPr>
        </p:nvSpPr>
        <p:spPr>
          <a:xfrm>
            <a:off x="3733963" y="2838708"/>
            <a:ext cx="46968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FFC000"/>
                </a:solidFill>
              </a:rPr>
              <a:t>Full-time equivalent (FTE) workers</a:t>
            </a:r>
            <a:endParaRPr dirty="0">
              <a:solidFill>
                <a:srgbClr val="FFC000"/>
              </a:solidFill>
            </a:endParaRPr>
          </a:p>
        </p:txBody>
      </p:sp>
      <p:sp>
        <p:nvSpPr>
          <p:cNvPr id="1622" name="Google Shape;1622;p47"/>
          <p:cNvSpPr txBox="1">
            <a:spLocks noGrp="1"/>
          </p:cNvSpPr>
          <p:nvPr>
            <p:ph type="title" idx="4"/>
          </p:nvPr>
        </p:nvSpPr>
        <p:spPr>
          <a:xfrm>
            <a:off x="713213" y="3469375"/>
            <a:ext cx="4696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56 %</a:t>
            </a:r>
            <a:endParaRPr dirty="0"/>
          </a:p>
        </p:txBody>
      </p:sp>
      <p:sp>
        <p:nvSpPr>
          <p:cNvPr id="1623" name="Google Shape;1623;p47"/>
          <p:cNvSpPr txBox="1">
            <a:spLocks noGrp="1"/>
          </p:cNvSpPr>
          <p:nvPr>
            <p:ph type="subTitle" idx="5"/>
          </p:nvPr>
        </p:nvSpPr>
        <p:spPr>
          <a:xfrm>
            <a:off x="713213" y="4238290"/>
            <a:ext cx="46968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FFC000"/>
                </a:solidFill>
              </a:rPr>
              <a:t>Of these injuries were due to a lack of attention to PPE &amp; lack of training </a:t>
            </a:r>
            <a:endParaRPr dirty="0">
              <a:solidFill>
                <a:srgbClr val="FFC000"/>
              </a:solidFill>
            </a:endParaRPr>
          </a:p>
        </p:txBody>
      </p:sp>
      <p:grpSp>
        <p:nvGrpSpPr>
          <p:cNvPr id="1624" name="Google Shape;1624;p47"/>
          <p:cNvGrpSpPr/>
          <p:nvPr/>
        </p:nvGrpSpPr>
        <p:grpSpPr>
          <a:xfrm>
            <a:off x="1370750" y="2466425"/>
            <a:ext cx="76825" cy="76800"/>
            <a:chOff x="3104875" y="1099400"/>
            <a:chExt cx="76825" cy="76800"/>
          </a:xfrm>
        </p:grpSpPr>
        <p:sp>
          <p:nvSpPr>
            <p:cNvPr id="1625" name="Google Shape;1625;p4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47"/>
          <p:cNvGrpSpPr/>
          <p:nvPr/>
        </p:nvGrpSpPr>
        <p:grpSpPr>
          <a:xfrm>
            <a:off x="6199150" y="861750"/>
            <a:ext cx="76825" cy="76800"/>
            <a:chOff x="3104875" y="1099400"/>
            <a:chExt cx="76825" cy="76800"/>
          </a:xfrm>
        </p:grpSpPr>
        <p:sp>
          <p:nvSpPr>
            <p:cNvPr id="1628" name="Google Shape;1628;p4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47"/>
          <p:cNvGrpSpPr/>
          <p:nvPr/>
        </p:nvGrpSpPr>
        <p:grpSpPr>
          <a:xfrm>
            <a:off x="7823013" y="3685825"/>
            <a:ext cx="76825" cy="76800"/>
            <a:chOff x="3104875" y="1099400"/>
            <a:chExt cx="76825" cy="76800"/>
          </a:xfrm>
        </p:grpSpPr>
        <p:sp>
          <p:nvSpPr>
            <p:cNvPr id="1631" name="Google Shape;1631;p4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3" name="Google Shape;1633;p47"/>
          <p:cNvPicPr preferRelativeResize="0"/>
          <p:nvPr/>
        </p:nvPicPr>
        <p:blipFill rotWithShape="1">
          <a:blip r:embed="rId3">
            <a:alphaModFix/>
          </a:blip>
          <a:srcRect l="24331" t="5721" r="23342" b="4591"/>
          <a:stretch/>
        </p:blipFill>
        <p:spPr>
          <a:xfrm rot="2268302">
            <a:off x="6932737" y="4799"/>
            <a:ext cx="1857374" cy="1790699"/>
          </a:xfrm>
          <a:prstGeom prst="rect">
            <a:avLst/>
          </a:prstGeom>
          <a:noFill/>
          <a:ln>
            <a:noFill/>
          </a:ln>
        </p:spPr>
      </p:pic>
      <p:pic>
        <p:nvPicPr>
          <p:cNvPr id="1634" name="Google Shape;1634;p47"/>
          <p:cNvPicPr preferRelativeResize="0"/>
          <p:nvPr/>
        </p:nvPicPr>
        <p:blipFill rotWithShape="1">
          <a:blip r:embed="rId4">
            <a:alphaModFix/>
          </a:blip>
          <a:srcRect l="15236" r="10474"/>
          <a:stretch/>
        </p:blipFill>
        <p:spPr>
          <a:xfrm rot="-6939186">
            <a:off x="6623786" y="554667"/>
            <a:ext cx="1320683" cy="1183115"/>
          </a:xfrm>
          <a:prstGeom prst="rect">
            <a:avLst/>
          </a:prstGeom>
          <a:noFill/>
          <a:ln>
            <a:noFill/>
          </a:ln>
        </p:spPr>
      </p:pic>
      <p:pic>
        <p:nvPicPr>
          <p:cNvPr id="1635" name="Google Shape;1635;p47"/>
          <p:cNvPicPr preferRelativeResize="0"/>
          <p:nvPr/>
        </p:nvPicPr>
        <p:blipFill rotWithShape="1">
          <a:blip r:embed="rId5">
            <a:alphaModFix/>
          </a:blip>
          <a:srcRect l="22009" r="18455"/>
          <a:stretch/>
        </p:blipFill>
        <p:spPr>
          <a:xfrm rot="1203247">
            <a:off x="221503" y="2860029"/>
            <a:ext cx="903665" cy="853810"/>
          </a:xfrm>
          <a:prstGeom prst="rect">
            <a:avLst/>
          </a:prstGeom>
          <a:noFill/>
          <a:ln>
            <a:noFill/>
          </a:ln>
        </p:spPr>
      </p:pic>
      <p:pic>
        <p:nvPicPr>
          <p:cNvPr id="1636" name="Google Shape;1636;p47"/>
          <p:cNvPicPr preferRelativeResize="0"/>
          <p:nvPr/>
        </p:nvPicPr>
        <p:blipFill rotWithShape="1">
          <a:blip r:embed="rId6">
            <a:alphaModFix/>
          </a:blip>
          <a:srcRect l="18647" t="7960" r="8852" b="8336"/>
          <a:stretch/>
        </p:blipFill>
        <p:spPr>
          <a:xfrm rot="-1406513">
            <a:off x="6056860" y="3472212"/>
            <a:ext cx="1175233" cy="7632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pic>
        <p:nvPicPr>
          <p:cNvPr id="1427" name="Google Shape;1427;p42"/>
          <p:cNvPicPr preferRelativeResize="0"/>
          <p:nvPr/>
        </p:nvPicPr>
        <p:blipFill rotWithShape="1">
          <a:blip r:embed="rId3">
            <a:alphaModFix/>
          </a:blip>
          <a:srcRect l="25537" t="7152" r="23467" b="5838"/>
          <a:stretch/>
        </p:blipFill>
        <p:spPr>
          <a:xfrm>
            <a:off x="7145075" y="1650387"/>
            <a:ext cx="1920000" cy="1842726"/>
          </a:xfrm>
          <a:prstGeom prst="rect">
            <a:avLst/>
          </a:prstGeom>
          <a:noFill/>
          <a:ln>
            <a:noFill/>
          </a:ln>
        </p:spPr>
      </p:pic>
      <p:pic>
        <p:nvPicPr>
          <p:cNvPr id="1428" name="Google Shape;1428;p42"/>
          <p:cNvPicPr preferRelativeResize="0"/>
          <p:nvPr/>
        </p:nvPicPr>
        <p:blipFill rotWithShape="1">
          <a:blip r:embed="rId4">
            <a:alphaModFix/>
          </a:blip>
          <a:srcRect l="15236" r="10474"/>
          <a:stretch/>
        </p:blipFill>
        <p:spPr>
          <a:xfrm rot="-1358193">
            <a:off x="674149" y="1062985"/>
            <a:ext cx="1552576" cy="1390852"/>
          </a:xfrm>
          <a:prstGeom prst="rect">
            <a:avLst/>
          </a:prstGeom>
          <a:noFill/>
          <a:ln>
            <a:noFill/>
          </a:ln>
        </p:spPr>
      </p:pic>
      <p:sp>
        <p:nvSpPr>
          <p:cNvPr id="1426" name="Google Shape;1426;p42"/>
          <p:cNvSpPr txBox="1">
            <a:spLocks noGrp="1"/>
          </p:cNvSpPr>
          <p:nvPr>
            <p:ph type="subTitle" idx="1"/>
          </p:nvPr>
        </p:nvSpPr>
        <p:spPr>
          <a:xfrm>
            <a:off x="847375" y="1346700"/>
            <a:ext cx="7499457" cy="245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latin typeface="Microsoft Sans Serif" panose="020B0604020202020204" pitchFamily="34" charset="0"/>
                <a:ea typeface="Microsoft Sans Serif" panose="020B0604020202020204" pitchFamily="34" charset="0"/>
                <a:cs typeface="Microsoft Sans Serif" panose="020B0604020202020204" pitchFamily="34" charset="0"/>
              </a:rPr>
              <a:t> </a:t>
            </a:r>
            <a:endParaRPr lang="en-US" sz="20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0" indent="0" algn="ctr">
              <a:buClr>
                <a:schemeClr val="dk1"/>
              </a:buClr>
              <a:buSzPts val="3200"/>
            </a:pPr>
            <a:r>
              <a:rPr lang="en-US" sz="3200" dirty="0">
                <a:solidFill>
                  <a:srgbClr val="FF0000"/>
                </a:solidFill>
                <a:latin typeface="Montserrat Black"/>
                <a:sym typeface="Montserrat Black"/>
              </a:rPr>
              <a:t>Project Overview</a:t>
            </a:r>
          </a:p>
          <a:p>
            <a:pPr algn="ctr" rtl="0">
              <a:spcBef>
                <a:spcPts val="1500"/>
              </a:spcBef>
              <a:spcAft>
                <a:spcPts val="1500"/>
              </a:spcAft>
            </a:pPr>
            <a:r>
              <a:rPr lang="en-US" sz="2000" b="1" dirty="0">
                <a:latin typeface="Microsoft Sans Serif" panose="020B0604020202020204" pitchFamily="34" charset="0"/>
                <a:ea typeface="Microsoft Sans Serif" panose="020B0604020202020204" pitchFamily="34" charset="0"/>
                <a:cs typeface="Microsoft Sans Serif" panose="020B0604020202020204" pitchFamily="34" charset="0"/>
              </a:rPr>
              <a:t>The goal of this machine learning project is to develop a computer vision system that can accurately detect Personal Protective Equipment (PPE) on workers in various industrial settings. This system will help ensure the safety of workers by identifying whether they are wearing the required PPE, such as helmets, gloves, safety vests, and goggles, in real-time.</a:t>
            </a:r>
          </a:p>
        </p:txBody>
      </p:sp>
      <p:grpSp>
        <p:nvGrpSpPr>
          <p:cNvPr id="1429" name="Google Shape;1429;p42"/>
          <p:cNvGrpSpPr/>
          <p:nvPr/>
        </p:nvGrpSpPr>
        <p:grpSpPr>
          <a:xfrm>
            <a:off x="8219800" y="2094550"/>
            <a:ext cx="76825" cy="76800"/>
            <a:chOff x="3104875" y="1099400"/>
            <a:chExt cx="76825" cy="76800"/>
          </a:xfrm>
        </p:grpSpPr>
        <p:sp>
          <p:nvSpPr>
            <p:cNvPr id="1430" name="Google Shape;1430;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2"/>
          <p:cNvGrpSpPr/>
          <p:nvPr/>
        </p:nvGrpSpPr>
        <p:grpSpPr>
          <a:xfrm>
            <a:off x="2075562" y="884347"/>
            <a:ext cx="76825" cy="76800"/>
            <a:chOff x="3104875" y="1099400"/>
            <a:chExt cx="76825" cy="76800"/>
          </a:xfrm>
        </p:grpSpPr>
        <p:sp>
          <p:nvSpPr>
            <p:cNvPr id="1433" name="Google Shape;1433;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5" name="Google Shape;1435;p42"/>
          <p:cNvPicPr preferRelativeResize="0"/>
          <p:nvPr/>
        </p:nvPicPr>
        <p:blipFill rotWithShape="1">
          <a:blip r:embed="rId5">
            <a:alphaModFix/>
          </a:blip>
          <a:srcRect l="22009" r="18455"/>
          <a:stretch/>
        </p:blipFill>
        <p:spPr>
          <a:xfrm rot="1203247">
            <a:off x="2633701" y="3849333"/>
            <a:ext cx="903665" cy="853810"/>
          </a:xfrm>
          <a:prstGeom prst="rect">
            <a:avLst/>
          </a:prstGeom>
          <a:noFill/>
          <a:ln>
            <a:noFill/>
          </a:ln>
        </p:spPr>
      </p:pic>
      <p:grpSp>
        <p:nvGrpSpPr>
          <p:cNvPr id="1436" name="Google Shape;1436;p42"/>
          <p:cNvGrpSpPr/>
          <p:nvPr/>
        </p:nvGrpSpPr>
        <p:grpSpPr>
          <a:xfrm>
            <a:off x="1038925" y="3057463"/>
            <a:ext cx="76825" cy="76800"/>
            <a:chOff x="3104875" y="1099400"/>
            <a:chExt cx="76825" cy="76800"/>
          </a:xfrm>
        </p:grpSpPr>
        <p:sp>
          <p:nvSpPr>
            <p:cNvPr id="1437" name="Google Shape;1437;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42"/>
          <p:cNvGrpSpPr/>
          <p:nvPr/>
        </p:nvGrpSpPr>
        <p:grpSpPr>
          <a:xfrm>
            <a:off x="7587300" y="4276238"/>
            <a:ext cx="76825" cy="76800"/>
            <a:chOff x="3104875" y="1099400"/>
            <a:chExt cx="76825" cy="76800"/>
          </a:xfrm>
        </p:grpSpPr>
        <p:sp>
          <p:nvSpPr>
            <p:cNvPr id="1440" name="Google Shape;1440;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99460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0000"/>
                </a:solidFill>
              </a:rPr>
              <a:t>OUR ASPIRATIONS</a:t>
            </a:r>
            <a:endParaRPr dirty="0">
              <a:solidFill>
                <a:srgbClr val="FF0000"/>
              </a:solidFill>
            </a:endParaRPr>
          </a:p>
        </p:txBody>
      </p:sp>
      <p:sp>
        <p:nvSpPr>
          <p:cNvPr id="1447" name="Google Shape;1447;p43"/>
          <p:cNvSpPr txBox="1">
            <a:spLocks noGrp="1"/>
          </p:cNvSpPr>
          <p:nvPr>
            <p:ph type="subTitle" idx="1"/>
          </p:nvPr>
        </p:nvSpPr>
        <p:spPr>
          <a:xfrm>
            <a:off x="5055188" y="3185018"/>
            <a:ext cx="2505600" cy="11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Build a complete computer vision model that can track the work environment.</a:t>
            </a:r>
            <a:endParaRPr dirty="0"/>
          </a:p>
        </p:txBody>
      </p:sp>
      <p:sp>
        <p:nvSpPr>
          <p:cNvPr id="1448" name="Google Shape;1448;p43"/>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Hiring many HSE inspectors to follow up on workers and the work environment</a:t>
            </a:r>
            <a:endParaRPr dirty="0"/>
          </a:p>
        </p:txBody>
      </p:sp>
      <p:sp>
        <p:nvSpPr>
          <p:cNvPr id="1449" name="Google Shape;1449;p43"/>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C000"/>
                </a:solidFill>
              </a:rPr>
              <a:t>FUTURE</a:t>
            </a:r>
            <a:endParaRPr dirty="0">
              <a:solidFill>
                <a:srgbClr val="FFC000"/>
              </a:solidFill>
            </a:endParaRPr>
          </a:p>
        </p:txBody>
      </p:sp>
      <p:sp>
        <p:nvSpPr>
          <p:cNvPr id="1450" name="Google Shape;1450;p43"/>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C000"/>
                </a:solidFill>
              </a:rPr>
              <a:t>NOW</a:t>
            </a:r>
            <a:endParaRPr dirty="0">
              <a:solidFill>
                <a:srgbClr val="FFC000"/>
              </a:solidFill>
            </a:endParaRPr>
          </a:p>
        </p:txBody>
      </p:sp>
      <p:sp>
        <p:nvSpPr>
          <p:cNvPr id="1451" name="Google Shape;1451;p43"/>
          <p:cNvSpPr/>
          <p:nvPr/>
        </p:nvSpPr>
        <p:spPr>
          <a:xfrm rot="5400000">
            <a:off x="2357950" y="1679967"/>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3"/>
          <p:cNvSpPr/>
          <p:nvPr/>
        </p:nvSpPr>
        <p:spPr>
          <a:xfrm rot="5400000">
            <a:off x="5829938" y="1679967"/>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3"/>
          <p:cNvGrpSpPr/>
          <p:nvPr/>
        </p:nvGrpSpPr>
        <p:grpSpPr>
          <a:xfrm>
            <a:off x="7123225" y="1144988"/>
            <a:ext cx="76825" cy="76800"/>
            <a:chOff x="3104875" y="1099400"/>
            <a:chExt cx="76825" cy="76800"/>
          </a:xfrm>
        </p:grpSpPr>
        <p:sp>
          <p:nvSpPr>
            <p:cNvPr id="1454" name="Google Shape;1454;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3"/>
          <p:cNvGrpSpPr/>
          <p:nvPr/>
        </p:nvGrpSpPr>
        <p:grpSpPr>
          <a:xfrm>
            <a:off x="1062850" y="3623963"/>
            <a:ext cx="76825" cy="76800"/>
            <a:chOff x="3104875" y="1099400"/>
            <a:chExt cx="76825" cy="76800"/>
          </a:xfrm>
        </p:grpSpPr>
        <p:sp>
          <p:nvSpPr>
            <p:cNvPr id="1457" name="Google Shape;1457;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p:cNvGrpSpPr/>
          <p:nvPr/>
        </p:nvGrpSpPr>
        <p:grpSpPr>
          <a:xfrm>
            <a:off x="1506350" y="1719463"/>
            <a:ext cx="76825" cy="76800"/>
            <a:chOff x="3104875" y="1099400"/>
            <a:chExt cx="76825" cy="76800"/>
          </a:xfrm>
        </p:grpSpPr>
        <p:sp>
          <p:nvSpPr>
            <p:cNvPr id="1460" name="Google Shape;1460;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3" name="Google Shape;1463;p43"/>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grpSp>
        <p:nvGrpSpPr>
          <p:cNvPr id="2" name="Google Shape;10828;p77">
            <a:extLst>
              <a:ext uri="{FF2B5EF4-FFF2-40B4-BE49-F238E27FC236}">
                <a16:creationId xmlns:a16="http://schemas.microsoft.com/office/drawing/2014/main" id="{28D1DB5D-4330-89E8-FF08-BA629B0E2BA3}"/>
              </a:ext>
            </a:extLst>
          </p:cNvPr>
          <p:cNvGrpSpPr/>
          <p:nvPr/>
        </p:nvGrpSpPr>
        <p:grpSpPr>
          <a:xfrm>
            <a:off x="6003380" y="1906756"/>
            <a:ext cx="580681" cy="348961"/>
            <a:chOff x="7989683" y="2350207"/>
            <a:chExt cx="332761" cy="234066"/>
          </a:xfrm>
        </p:grpSpPr>
        <p:sp>
          <p:nvSpPr>
            <p:cNvPr id="3" name="Google Shape;10829;p77">
              <a:extLst>
                <a:ext uri="{FF2B5EF4-FFF2-40B4-BE49-F238E27FC236}">
                  <a16:creationId xmlns:a16="http://schemas.microsoft.com/office/drawing/2014/main" id="{6CEC121F-01C0-21FB-54F5-3F716400AC75}"/>
                </a:ext>
              </a:extLst>
            </p:cNvPr>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830;p77">
              <a:extLst>
                <a:ext uri="{FF2B5EF4-FFF2-40B4-BE49-F238E27FC236}">
                  <a16:creationId xmlns:a16="http://schemas.microsoft.com/office/drawing/2014/main" id="{9726B14D-1201-FD08-D6D0-D437DE942E85}"/>
                </a:ext>
              </a:extLst>
            </p:cNvPr>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831;p77">
              <a:extLst>
                <a:ext uri="{FF2B5EF4-FFF2-40B4-BE49-F238E27FC236}">
                  <a16:creationId xmlns:a16="http://schemas.microsoft.com/office/drawing/2014/main" id="{C54F016A-F6A1-BAD8-F3CB-0E82AE0BC9DA}"/>
                </a:ext>
              </a:extLst>
            </p:cNvPr>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832;p77">
              <a:extLst>
                <a:ext uri="{FF2B5EF4-FFF2-40B4-BE49-F238E27FC236}">
                  <a16:creationId xmlns:a16="http://schemas.microsoft.com/office/drawing/2014/main" id="{DBCAC941-4E25-D116-3C3B-7C8FA9574042}"/>
                </a:ext>
              </a:extLst>
            </p:cNvPr>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833;p77">
              <a:extLst>
                <a:ext uri="{FF2B5EF4-FFF2-40B4-BE49-F238E27FC236}">
                  <a16:creationId xmlns:a16="http://schemas.microsoft.com/office/drawing/2014/main" id="{608FDD8D-84D8-97D6-0022-C585251B9C66}"/>
                </a:ext>
              </a:extLst>
            </p:cNvPr>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834;p77">
              <a:extLst>
                <a:ext uri="{FF2B5EF4-FFF2-40B4-BE49-F238E27FC236}">
                  <a16:creationId xmlns:a16="http://schemas.microsoft.com/office/drawing/2014/main" id="{397E77A0-6298-DD69-A86B-FFE0735FC1AB}"/>
                </a:ext>
              </a:extLst>
            </p:cNvPr>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0915;p77">
            <a:extLst>
              <a:ext uri="{FF2B5EF4-FFF2-40B4-BE49-F238E27FC236}">
                <a16:creationId xmlns:a16="http://schemas.microsoft.com/office/drawing/2014/main" id="{403BDB4A-DFAC-A04B-674D-64D5CC9DAEBC}"/>
              </a:ext>
            </a:extLst>
          </p:cNvPr>
          <p:cNvGrpSpPr/>
          <p:nvPr/>
        </p:nvGrpSpPr>
        <p:grpSpPr>
          <a:xfrm>
            <a:off x="2580210" y="1943920"/>
            <a:ext cx="481967" cy="314078"/>
            <a:chOff x="6974158" y="2789537"/>
            <a:chExt cx="255247" cy="327458"/>
          </a:xfrm>
        </p:grpSpPr>
        <p:sp>
          <p:nvSpPr>
            <p:cNvPr id="10" name="Google Shape;10916;p77">
              <a:extLst>
                <a:ext uri="{FF2B5EF4-FFF2-40B4-BE49-F238E27FC236}">
                  <a16:creationId xmlns:a16="http://schemas.microsoft.com/office/drawing/2014/main" id="{2935FE66-6503-EEAD-6269-0447666DB1A9}"/>
                </a:ext>
              </a:extLst>
            </p:cNvPr>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1" name="Google Shape;10917;p77">
              <a:extLst>
                <a:ext uri="{FF2B5EF4-FFF2-40B4-BE49-F238E27FC236}">
                  <a16:creationId xmlns:a16="http://schemas.microsoft.com/office/drawing/2014/main" id="{3D06BC9D-5EBD-1F0B-136E-E97E85728950}"/>
                </a:ext>
              </a:extLst>
            </p:cNvPr>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2" name="Google Shape;10918;p77">
              <a:extLst>
                <a:ext uri="{FF2B5EF4-FFF2-40B4-BE49-F238E27FC236}">
                  <a16:creationId xmlns:a16="http://schemas.microsoft.com/office/drawing/2014/main" id="{A9829B98-E090-DD2B-1408-60ED60E880A3}"/>
                </a:ext>
              </a:extLst>
            </p:cNvPr>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 name="Google Shape;10919;p77">
              <a:extLst>
                <a:ext uri="{FF2B5EF4-FFF2-40B4-BE49-F238E27FC236}">
                  <a16:creationId xmlns:a16="http://schemas.microsoft.com/office/drawing/2014/main" id="{81F06B92-E70E-56A7-B1CD-35423DFB951C}"/>
                </a:ext>
              </a:extLst>
            </p:cNvPr>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4" name="Google Shape;10920;p77">
              <a:extLst>
                <a:ext uri="{FF2B5EF4-FFF2-40B4-BE49-F238E27FC236}">
                  <a16:creationId xmlns:a16="http://schemas.microsoft.com/office/drawing/2014/main" id="{E48CB218-8D38-576C-87B1-761EDB6319C3}"/>
                </a:ext>
              </a:extLst>
            </p:cNvPr>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5" name="Google Shape;10921;p77">
              <a:extLst>
                <a:ext uri="{FF2B5EF4-FFF2-40B4-BE49-F238E27FC236}">
                  <a16:creationId xmlns:a16="http://schemas.microsoft.com/office/drawing/2014/main" id="{4BBAC28E-2FB5-5D05-4EE6-BAFDEF29D90E}"/>
                </a:ext>
              </a:extLst>
            </p:cNvPr>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pic>
        <p:nvPicPr>
          <p:cNvPr id="1745" name="Google Shape;1745;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sp>
        <p:nvSpPr>
          <p:cNvPr id="1746" name="Google Shape;1746;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0000"/>
                </a:solidFill>
              </a:rPr>
              <a:t>PROJECT GOALS</a:t>
            </a:r>
            <a:endParaRPr dirty="0">
              <a:solidFill>
                <a:srgbClr val="FF0000"/>
              </a:solidFill>
            </a:endParaRPr>
          </a:p>
        </p:txBody>
      </p:sp>
      <p:sp>
        <p:nvSpPr>
          <p:cNvPr id="1747" name="Google Shape;1747;p51"/>
          <p:cNvSpPr/>
          <p:nvPr/>
        </p:nvSpPr>
        <p:spPr>
          <a:xfrm rot="5400000">
            <a:off x="1130138" y="2193250"/>
            <a:ext cx="1494600" cy="12954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51"/>
          <p:cNvGrpSpPr/>
          <p:nvPr/>
        </p:nvGrpSpPr>
        <p:grpSpPr>
          <a:xfrm>
            <a:off x="1539327" y="2473264"/>
            <a:ext cx="676221" cy="735371"/>
            <a:chOff x="5417581" y="4001528"/>
            <a:chExt cx="553599" cy="602023"/>
          </a:xfrm>
        </p:grpSpPr>
        <p:sp>
          <p:nvSpPr>
            <p:cNvPr id="1749" name="Google Shape;1749;p51"/>
            <p:cNvSpPr/>
            <p:nvPr/>
          </p:nvSpPr>
          <p:spPr>
            <a:xfrm>
              <a:off x="5840931" y="4132871"/>
              <a:ext cx="120365" cy="120398"/>
            </a:xfrm>
            <a:custGeom>
              <a:avLst/>
              <a:gdLst/>
              <a:ahLst/>
              <a:cxnLst/>
              <a:rect l="l" t="t" r="r" b="b"/>
              <a:pathLst>
                <a:path w="3629" h="3630" extrusionOk="0">
                  <a:moveTo>
                    <a:pt x="266" y="1"/>
                  </a:moveTo>
                  <a:cubicBezTo>
                    <a:pt x="119" y="1"/>
                    <a:pt x="0" y="120"/>
                    <a:pt x="0" y="267"/>
                  </a:cubicBezTo>
                  <a:cubicBezTo>
                    <a:pt x="0" y="413"/>
                    <a:pt x="119" y="532"/>
                    <a:pt x="266" y="532"/>
                  </a:cubicBezTo>
                  <a:lnTo>
                    <a:pt x="3097" y="532"/>
                  </a:lnTo>
                  <a:lnTo>
                    <a:pt x="3097" y="3363"/>
                  </a:lnTo>
                  <a:cubicBezTo>
                    <a:pt x="3097" y="3510"/>
                    <a:pt x="3216" y="3629"/>
                    <a:pt x="3363" y="3629"/>
                  </a:cubicBezTo>
                  <a:cubicBezTo>
                    <a:pt x="3510" y="3629"/>
                    <a:pt x="3629" y="3510"/>
                    <a:pt x="3629" y="3363"/>
                  </a:cubicBezTo>
                  <a:lnTo>
                    <a:pt x="3629" y="267"/>
                  </a:lnTo>
                  <a:cubicBezTo>
                    <a:pt x="3629" y="120"/>
                    <a:pt x="3510" y="1"/>
                    <a:pt x="3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1"/>
            <p:cNvSpPr/>
            <p:nvPr/>
          </p:nvSpPr>
          <p:spPr>
            <a:xfrm>
              <a:off x="5427432" y="4132871"/>
              <a:ext cx="120398" cy="120398"/>
            </a:xfrm>
            <a:custGeom>
              <a:avLst/>
              <a:gdLst/>
              <a:ahLst/>
              <a:cxnLst/>
              <a:rect l="l" t="t" r="r" b="b"/>
              <a:pathLst>
                <a:path w="3630" h="3630" extrusionOk="0">
                  <a:moveTo>
                    <a:pt x="267" y="1"/>
                  </a:moveTo>
                  <a:cubicBezTo>
                    <a:pt x="120" y="1"/>
                    <a:pt x="1" y="120"/>
                    <a:pt x="1" y="267"/>
                  </a:cubicBezTo>
                  <a:lnTo>
                    <a:pt x="1" y="3363"/>
                  </a:lnTo>
                  <a:cubicBezTo>
                    <a:pt x="1" y="3510"/>
                    <a:pt x="120" y="3629"/>
                    <a:pt x="267" y="3629"/>
                  </a:cubicBezTo>
                  <a:cubicBezTo>
                    <a:pt x="413" y="3629"/>
                    <a:pt x="532" y="3510"/>
                    <a:pt x="532" y="3363"/>
                  </a:cubicBezTo>
                  <a:lnTo>
                    <a:pt x="532" y="532"/>
                  </a:lnTo>
                  <a:lnTo>
                    <a:pt x="3363" y="532"/>
                  </a:lnTo>
                  <a:cubicBezTo>
                    <a:pt x="3510" y="532"/>
                    <a:pt x="3629" y="413"/>
                    <a:pt x="3629" y="267"/>
                  </a:cubicBezTo>
                  <a:cubicBezTo>
                    <a:pt x="3629" y="120"/>
                    <a:pt x="3511" y="1"/>
                    <a:pt x="3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1"/>
            <p:cNvSpPr/>
            <p:nvPr/>
          </p:nvSpPr>
          <p:spPr>
            <a:xfrm>
              <a:off x="5427432" y="4483153"/>
              <a:ext cx="120398" cy="120398"/>
            </a:xfrm>
            <a:custGeom>
              <a:avLst/>
              <a:gdLst/>
              <a:ahLst/>
              <a:cxnLst/>
              <a:rect l="l" t="t" r="r" b="b"/>
              <a:pathLst>
                <a:path w="3630" h="3630" extrusionOk="0">
                  <a:moveTo>
                    <a:pt x="267" y="1"/>
                  </a:moveTo>
                  <a:cubicBezTo>
                    <a:pt x="120" y="1"/>
                    <a:pt x="1" y="120"/>
                    <a:pt x="1" y="267"/>
                  </a:cubicBezTo>
                  <a:lnTo>
                    <a:pt x="1" y="3363"/>
                  </a:lnTo>
                  <a:cubicBezTo>
                    <a:pt x="1" y="3510"/>
                    <a:pt x="120" y="3629"/>
                    <a:pt x="267" y="3629"/>
                  </a:cubicBezTo>
                  <a:lnTo>
                    <a:pt x="3363" y="3629"/>
                  </a:lnTo>
                  <a:cubicBezTo>
                    <a:pt x="3511" y="3629"/>
                    <a:pt x="3629" y="3510"/>
                    <a:pt x="3629" y="3363"/>
                  </a:cubicBezTo>
                  <a:cubicBezTo>
                    <a:pt x="3629" y="3216"/>
                    <a:pt x="3510" y="3097"/>
                    <a:pt x="3363" y="3097"/>
                  </a:cubicBezTo>
                  <a:lnTo>
                    <a:pt x="532" y="3097"/>
                  </a:lnTo>
                  <a:lnTo>
                    <a:pt x="532" y="267"/>
                  </a:lnTo>
                  <a:cubicBezTo>
                    <a:pt x="532" y="120"/>
                    <a:pt x="413"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1"/>
            <p:cNvSpPr/>
            <p:nvPr/>
          </p:nvSpPr>
          <p:spPr>
            <a:xfrm>
              <a:off x="5427432" y="4086337"/>
              <a:ext cx="176982" cy="54527"/>
            </a:xfrm>
            <a:custGeom>
              <a:avLst/>
              <a:gdLst/>
              <a:ahLst/>
              <a:cxnLst/>
              <a:rect l="l" t="t" r="r" b="b"/>
              <a:pathLst>
                <a:path w="5336" h="1644" extrusionOk="0">
                  <a:moveTo>
                    <a:pt x="267" y="0"/>
                  </a:moveTo>
                  <a:cubicBezTo>
                    <a:pt x="120" y="0"/>
                    <a:pt x="1" y="119"/>
                    <a:pt x="1" y="266"/>
                  </a:cubicBezTo>
                  <a:cubicBezTo>
                    <a:pt x="1" y="413"/>
                    <a:pt x="120" y="532"/>
                    <a:pt x="267" y="532"/>
                  </a:cubicBezTo>
                  <a:lnTo>
                    <a:pt x="3986" y="532"/>
                  </a:lnTo>
                  <a:cubicBezTo>
                    <a:pt x="4008" y="533"/>
                    <a:pt x="4052" y="554"/>
                    <a:pt x="4065" y="569"/>
                  </a:cubicBezTo>
                  <a:lnTo>
                    <a:pt x="4826" y="1542"/>
                  </a:lnTo>
                  <a:cubicBezTo>
                    <a:pt x="4879" y="1609"/>
                    <a:pt x="4957" y="1644"/>
                    <a:pt x="5036" y="1644"/>
                  </a:cubicBezTo>
                  <a:cubicBezTo>
                    <a:pt x="5093" y="1644"/>
                    <a:pt x="5151" y="1625"/>
                    <a:pt x="5200" y="1587"/>
                  </a:cubicBezTo>
                  <a:cubicBezTo>
                    <a:pt x="5315" y="1497"/>
                    <a:pt x="5336" y="1330"/>
                    <a:pt x="5245" y="1215"/>
                  </a:cubicBezTo>
                  <a:lnTo>
                    <a:pt x="4484" y="242"/>
                  </a:lnTo>
                  <a:cubicBezTo>
                    <a:pt x="4372" y="100"/>
                    <a:pt x="4169" y="0"/>
                    <a:pt x="3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1"/>
            <p:cNvSpPr/>
            <p:nvPr/>
          </p:nvSpPr>
          <p:spPr>
            <a:xfrm>
              <a:off x="5612075" y="4158476"/>
              <a:ext cx="38541" cy="41493"/>
            </a:xfrm>
            <a:custGeom>
              <a:avLst/>
              <a:gdLst/>
              <a:ahLst/>
              <a:cxnLst/>
              <a:rect l="l" t="t" r="r" b="b"/>
              <a:pathLst>
                <a:path w="1162" h="1251" extrusionOk="0">
                  <a:moveTo>
                    <a:pt x="300" y="1"/>
                  </a:moveTo>
                  <a:cubicBezTo>
                    <a:pt x="243" y="1"/>
                    <a:pt x="186" y="19"/>
                    <a:pt x="137" y="57"/>
                  </a:cubicBezTo>
                  <a:cubicBezTo>
                    <a:pt x="21" y="148"/>
                    <a:pt x="1" y="315"/>
                    <a:pt x="91" y="431"/>
                  </a:cubicBezTo>
                  <a:lnTo>
                    <a:pt x="653" y="1148"/>
                  </a:lnTo>
                  <a:cubicBezTo>
                    <a:pt x="705" y="1215"/>
                    <a:pt x="783" y="1250"/>
                    <a:pt x="862" y="1250"/>
                  </a:cubicBezTo>
                  <a:cubicBezTo>
                    <a:pt x="920" y="1250"/>
                    <a:pt x="977" y="1232"/>
                    <a:pt x="1026" y="1194"/>
                  </a:cubicBezTo>
                  <a:cubicBezTo>
                    <a:pt x="1141" y="1103"/>
                    <a:pt x="1162" y="936"/>
                    <a:pt x="1072" y="820"/>
                  </a:cubicBezTo>
                  <a:lnTo>
                    <a:pt x="510" y="102"/>
                  </a:lnTo>
                  <a:cubicBezTo>
                    <a:pt x="458" y="36"/>
                    <a:pt x="379"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1"/>
            <p:cNvSpPr/>
            <p:nvPr/>
          </p:nvSpPr>
          <p:spPr>
            <a:xfrm>
              <a:off x="5427432" y="4055127"/>
              <a:ext cx="112239" cy="17678"/>
            </a:xfrm>
            <a:custGeom>
              <a:avLst/>
              <a:gdLst/>
              <a:ahLst/>
              <a:cxnLst/>
              <a:rect l="l" t="t" r="r" b="b"/>
              <a:pathLst>
                <a:path w="3384" h="533" extrusionOk="0">
                  <a:moveTo>
                    <a:pt x="267" y="1"/>
                  </a:moveTo>
                  <a:cubicBezTo>
                    <a:pt x="120" y="1"/>
                    <a:pt x="1" y="120"/>
                    <a:pt x="1" y="266"/>
                  </a:cubicBezTo>
                  <a:cubicBezTo>
                    <a:pt x="1" y="413"/>
                    <a:pt x="120" y="532"/>
                    <a:pt x="267" y="532"/>
                  </a:cubicBezTo>
                  <a:lnTo>
                    <a:pt x="3118" y="532"/>
                  </a:lnTo>
                  <a:cubicBezTo>
                    <a:pt x="3265" y="532"/>
                    <a:pt x="3384" y="413"/>
                    <a:pt x="3384" y="266"/>
                  </a:cubicBezTo>
                  <a:cubicBezTo>
                    <a:pt x="3384" y="120"/>
                    <a:pt x="3265" y="1"/>
                    <a:pt x="3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1"/>
            <p:cNvSpPr/>
            <p:nvPr/>
          </p:nvSpPr>
          <p:spPr>
            <a:xfrm>
              <a:off x="5427432" y="4026337"/>
              <a:ext cx="112239" cy="17678"/>
            </a:xfrm>
            <a:custGeom>
              <a:avLst/>
              <a:gdLst/>
              <a:ahLst/>
              <a:cxnLst/>
              <a:rect l="l" t="t" r="r" b="b"/>
              <a:pathLst>
                <a:path w="3384" h="533" extrusionOk="0">
                  <a:moveTo>
                    <a:pt x="267" y="1"/>
                  </a:moveTo>
                  <a:cubicBezTo>
                    <a:pt x="120" y="1"/>
                    <a:pt x="1" y="120"/>
                    <a:pt x="1" y="267"/>
                  </a:cubicBezTo>
                  <a:cubicBezTo>
                    <a:pt x="1" y="414"/>
                    <a:pt x="120" y="533"/>
                    <a:pt x="267" y="533"/>
                  </a:cubicBezTo>
                  <a:lnTo>
                    <a:pt x="3118" y="533"/>
                  </a:lnTo>
                  <a:cubicBezTo>
                    <a:pt x="3265" y="533"/>
                    <a:pt x="3384" y="414"/>
                    <a:pt x="3384" y="267"/>
                  </a:cubicBezTo>
                  <a:cubicBezTo>
                    <a:pt x="3384" y="120"/>
                    <a:pt x="3265" y="1"/>
                    <a:pt x="3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1"/>
            <p:cNvSpPr/>
            <p:nvPr/>
          </p:nvSpPr>
          <p:spPr>
            <a:xfrm>
              <a:off x="5417581" y="4209554"/>
              <a:ext cx="553599" cy="146501"/>
            </a:xfrm>
            <a:custGeom>
              <a:avLst/>
              <a:gdLst/>
              <a:ahLst/>
              <a:cxnLst/>
              <a:rect l="l" t="t" r="r" b="b"/>
              <a:pathLst>
                <a:path w="16691" h="4417" extrusionOk="0">
                  <a:moveTo>
                    <a:pt x="8345" y="1"/>
                  </a:moveTo>
                  <a:cubicBezTo>
                    <a:pt x="5045" y="1"/>
                    <a:pt x="1959" y="1493"/>
                    <a:pt x="88" y="3991"/>
                  </a:cubicBezTo>
                  <a:cubicBezTo>
                    <a:pt x="1" y="4109"/>
                    <a:pt x="25" y="4275"/>
                    <a:pt x="143" y="4363"/>
                  </a:cubicBezTo>
                  <a:cubicBezTo>
                    <a:pt x="190" y="4399"/>
                    <a:pt x="246" y="4417"/>
                    <a:pt x="301" y="4417"/>
                  </a:cubicBezTo>
                  <a:cubicBezTo>
                    <a:pt x="382" y="4417"/>
                    <a:pt x="462" y="4380"/>
                    <a:pt x="514" y="4310"/>
                  </a:cubicBezTo>
                  <a:cubicBezTo>
                    <a:pt x="2284" y="1944"/>
                    <a:pt x="5212" y="533"/>
                    <a:pt x="8345" y="533"/>
                  </a:cubicBezTo>
                  <a:cubicBezTo>
                    <a:pt x="11479" y="533"/>
                    <a:pt x="14406" y="1944"/>
                    <a:pt x="16176" y="4310"/>
                  </a:cubicBezTo>
                  <a:cubicBezTo>
                    <a:pt x="16229" y="4379"/>
                    <a:pt x="16309" y="4416"/>
                    <a:pt x="16390" y="4416"/>
                  </a:cubicBezTo>
                  <a:cubicBezTo>
                    <a:pt x="16445" y="4416"/>
                    <a:pt x="16501" y="4398"/>
                    <a:pt x="16549" y="4363"/>
                  </a:cubicBezTo>
                  <a:cubicBezTo>
                    <a:pt x="16666" y="4275"/>
                    <a:pt x="16691" y="4109"/>
                    <a:pt x="16602" y="3991"/>
                  </a:cubicBezTo>
                  <a:cubicBezTo>
                    <a:pt x="14733" y="1493"/>
                    <a:pt x="11645" y="1"/>
                    <a:pt x="8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1"/>
            <p:cNvSpPr/>
            <p:nvPr/>
          </p:nvSpPr>
          <p:spPr>
            <a:xfrm>
              <a:off x="5620234" y="4311976"/>
              <a:ext cx="157877" cy="157048"/>
            </a:xfrm>
            <a:custGeom>
              <a:avLst/>
              <a:gdLst/>
              <a:ahLst/>
              <a:cxnLst/>
              <a:rect l="l" t="t" r="r" b="b"/>
              <a:pathLst>
                <a:path w="4760" h="4735" extrusionOk="0">
                  <a:moveTo>
                    <a:pt x="3584" y="3055"/>
                  </a:moveTo>
                  <a:cubicBezTo>
                    <a:pt x="3863" y="3055"/>
                    <a:pt x="4088" y="3281"/>
                    <a:pt x="4088" y="3559"/>
                  </a:cubicBezTo>
                  <a:cubicBezTo>
                    <a:pt x="4088" y="3837"/>
                    <a:pt x="3863" y="4063"/>
                    <a:pt x="3584" y="4063"/>
                  </a:cubicBezTo>
                  <a:cubicBezTo>
                    <a:pt x="3306" y="4063"/>
                    <a:pt x="3080" y="3837"/>
                    <a:pt x="3080" y="3559"/>
                  </a:cubicBezTo>
                  <a:cubicBezTo>
                    <a:pt x="3080" y="3281"/>
                    <a:pt x="3306" y="3055"/>
                    <a:pt x="3584" y="3055"/>
                  </a:cubicBezTo>
                  <a:close/>
                  <a:moveTo>
                    <a:pt x="3324" y="0"/>
                  </a:moveTo>
                  <a:cubicBezTo>
                    <a:pt x="3238" y="0"/>
                    <a:pt x="3154" y="22"/>
                    <a:pt x="3080" y="64"/>
                  </a:cubicBezTo>
                  <a:cubicBezTo>
                    <a:pt x="2922" y="153"/>
                    <a:pt x="2826" y="322"/>
                    <a:pt x="2829" y="503"/>
                  </a:cubicBezTo>
                  <a:cubicBezTo>
                    <a:pt x="2838" y="1042"/>
                    <a:pt x="2627" y="1595"/>
                    <a:pt x="2252" y="2021"/>
                  </a:cubicBezTo>
                  <a:cubicBezTo>
                    <a:pt x="2154" y="2131"/>
                    <a:pt x="2164" y="2298"/>
                    <a:pt x="2274" y="2396"/>
                  </a:cubicBezTo>
                  <a:cubicBezTo>
                    <a:pt x="2325" y="2441"/>
                    <a:pt x="2388" y="2463"/>
                    <a:pt x="2450" y="2463"/>
                  </a:cubicBezTo>
                  <a:cubicBezTo>
                    <a:pt x="2524" y="2463"/>
                    <a:pt x="2597" y="2432"/>
                    <a:pt x="2649" y="2373"/>
                  </a:cubicBezTo>
                  <a:cubicBezTo>
                    <a:pt x="3104" y="1860"/>
                    <a:pt x="3354" y="1220"/>
                    <a:pt x="3361" y="563"/>
                  </a:cubicBezTo>
                  <a:cubicBezTo>
                    <a:pt x="3906" y="933"/>
                    <a:pt x="4228" y="1543"/>
                    <a:pt x="4228" y="2210"/>
                  </a:cubicBezTo>
                  <a:cubicBezTo>
                    <a:pt x="4228" y="2379"/>
                    <a:pt x="4207" y="2544"/>
                    <a:pt x="4167" y="2703"/>
                  </a:cubicBezTo>
                  <a:cubicBezTo>
                    <a:pt x="4000" y="2590"/>
                    <a:pt x="3800" y="2523"/>
                    <a:pt x="3584" y="2523"/>
                  </a:cubicBezTo>
                  <a:cubicBezTo>
                    <a:pt x="3013" y="2523"/>
                    <a:pt x="2548" y="2988"/>
                    <a:pt x="2548" y="3559"/>
                  </a:cubicBezTo>
                  <a:cubicBezTo>
                    <a:pt x="2548" y="3775"/>
                    <a:pt x="2615" y="3975"/>
                    <a:pt x="2728" y="4141"/>
                  </a:cubicBezTo>
                  <a:cubicBezTo>
                    <a:pt x="2570" y="4181"/>
                    <a:pt x="2406" y="4203"/>
                    <a:pt x="2235" y="4203"/>
                  </a:cubicBezTo>
                  <a:cubicBezTo>
                    <a:pt x="1569" y="4203"/>
                    <a:pt x="958" y="3879"/>
                    <a:pt x="588" y="3334"/>
                  </a:cubicBezTo>
                  <a:cubicBezTo>
                    <a:pt x="819" y="3332"/>
                    <a:pt x="1051" y="3298"/>
                    <a:pt x="1279" y="3234"/>
                  </a:cubicBezTo>
                  <a:cubicBezTo>
                    <a:pt x="1421" y="3195"/>
                    <a:pt x="1503" y="3049"/>
                    <a:pt x="1464" y="2907"/>
                  </a:cubicBezTo>
                  <a:cubicBezTo>
                    <a:pt x="1431" y="2789"/>
                    <a:pt x="1324" y="2712"/>
                    <a:pt x="1207" y="2712"/>
                  </a:cubicBezTo>
                  <a:cubicBezTo>
                    <a:pt x="1183" y="2712"/>
                    <a:pt x="1159" y="2716"/>
                    <a:pt x="1136" y="2722"/>
                  </a:cubicBezTo>
                  <a:cubicBezTo>
                    <a:pt x="946" y="2776"/>
                    <a:pt x="753" y="2802"/>
                    <a:pt x="564" y="2802"/>
                  </a:cubicBezTo>
                  <a:lnTo>
                    <a:pt x="521" y="2802"/>
                  </a:lnTo>
                  <a:cubicBezTo>
                    <a:pt x="342" y="2802"/>
                    <a:pt x="177" y="2899"/>
                    <a:pt x="89" y="3055"/>
                  </a:cubicBezTo>
                  <a:cubicBezTo>
                    <a:pt x="0" y="3213"/>
                    <a:pt x="5" y="3407"/>
                    <a:pt x="102" y="3560"/>
                  </a:cubicBezTo>
                  <a:cubicBezTo>
                    <a:pt x="565" y="4295"/>
                    <a:pt x="1362" y="4735"/>
                    <a:pt x="2236" y="4735"/>
                  </a:cubicBezTo>
                  <a:cubicBezTo>
                    <a:pt x="2587" y="4735"/>
                    <a:pt x="2922" y="4662"/>
                    <a:pt x="3227" y="4531"/>
                  </a:cubicBezTo>
                  <a:cubicBezTo>
                    <a:pt x="3339" y="4572"/>
                    <a:pt x="3459" y="4595"/>
                    <a:pt x="3585" y="4595"/>
                  </a:cubicBezTo>
                  <a:cubicBezTo>
                    <a:pt x="4156" y="4595"/>
                    <a:pt x="4620" y="4130"/>
                    <a:pt x="4620" y="3559"/>
                  </a:cubicBezTo>
                  <a:cubicBezTo>
                    <a:pt x="4620" y="3433"/>
                    <a:pt x="4599" y="3312"/>
                    <a:pt x="4557" y="3201"/>
                  </a:cubicBezTo>
                  <a:cubicBezTo>
                    <a:pt x="4688" y="2897"/>
                    <a:pt x="4760" y="2562"/>
                    <a:pt x="4760" y="2210"/>
                  </a:cubicBezTo>
                  <a:cubicBezTo>
                    <a:pt x="4760" y="1336"/>
                    <a:pt x="4322" y="538"/>
                    <a:pt x="3586" y="76"/>
                  </a:cubicBezTo>
                  <a:cubicBezTo>
                    <a:pt x="3508" y="26"/>
                    <a:pt x="3417" y="0"/>
                    <a:pt x="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1"/>
            <p:cNvSpPr/>
            <p:nvPr/>
          </p:nvSpPr>
          <p:spPr>
            <a:xfrm>
              <a:off x="5617282" y="4308195"/>
              <a:ext cx="74826" cy="74793"/>
            </a:xfrm>
            <a:custGeom>
              <a:avLst/>
              <a:gdLst/>
              <a:ahLst/>
              <a:cxnLst/>
              <a:rect l="l" t="t" r="r" b="b"/>
              <a:pathLst>
                <a:path w="2256" h="2255" extrusionOk="0">
                  <a:moveTo>
                    <a:pt x="1128" y="531"/>
                  </a:moveTo>
                  <a:cubicBezTo>
                    <a:pt x="1457" y="531"/>
                    <a:pt x="1724" y="799"/>
                    <a:pt x="1724" y="1128"/>
                  </a:cubicBezTo>
                  <a:cubicBezTo>
                    <a:pt x="1724" y="1456"/>
                    <a:pt x="1457" y="1723"/>
                    <a:pt x="1128" y="1723"/>
                  </a:cubicBezTo>
                  <a:cubicBezTo>
                    <a:pt x="800" y="1723"/>
                    <a:pt x="533" y="1456"/>
                    <a:pt x="533" y="1128"/>
                  </a:cubicBezTo>
                  <a:cubicBezTo>
                    <a:pt x="533" y="799"/>
                    <a:pt x="800" y="531"/>
                    <a:pt x="1128" y="531"/>
                  </a:cubicBezTo>
                  <a:close/>
                  <a:moveTo>
                    <a:pt x="1128" y="0"/>
                  </a:moveTo>
                  <a:cubicBezTo>
                    <a:pt x="506" y="0"/>
                    <a:pt x="1" y="505"/>
                    <a:pt x="1" y="1128"/>
                  </a:cubicBezTo>
                  <a:cubicBezTo>
                    <a:pt x="1" y="1749"/>
                    <a:pt x="506" y="2255"/>
                    <a:pt x="1128" y="2255"/>
                  </a:cubicBezTo>
                  <a:cubicBezTo>
                    <a:pt x="1749" y="2255"/>
                    <a:pt x="2255" y="1749"/>
                    <a:pt x="2255" y="1128"/>
                  </a:cubicBezTo>
                  <a:cubicBezTo>
                    <a:pt x="2255" y="505"/>
                    <a:pt x="1749" y="0"/>
                    <a:pt x="1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1"/>
            <p:cNvSpPr/>
            <p:nvPr/>
          </p:nvSpPr>
          <p:spPr>
            <a:xfrm>
              <a:off x="5457249" y="4520400"/>
              <a:ext cx="52670" cy="52703"/>
            </a:xfrm>
            <a:custGeom>
              <a:avLst/>
              <a:gdLst/>
              <a:ahLst/>
              <a:cxnLst/>
              <a:rect l="l" t="t" r="r" b="b"/>
              <a:pathLst>
                <a:path w="1588" h="1589" extrusionOk="0">
                  <a:moveTo>
                    <a:pt x="1056" y="533"/>
                  </a:moveTo>
                  <a:lnTo>
                    <a:pt x="1056" y="1056"/>
                  </a:lnTo>
                  <a:lnTo>
                    <a:pt x="531" y="1056"/>
                  </a:lnTo>
                  <a:lnTo>
                    <a:pt x="531" y="533"/>
                  </a:lnTo>
                  <a:close/>
                  <a:moveTo>
                    <a:pt x="443" y="1"/>
                  </a:moveTo>
                  <a:cubicBezTo>
                    <a:pt x="198" y="1"/>
                    <a:pt x="0" y="199"/>
                    <a:pt x="0" y="443"/>
                  </a:cubicBezTo>
                  <a:lnTo>
                    <a:pt x="0" y="1145"/>
                  </a:lnTo>
                  <a:cubicBezTo>
                    <a:pt x="0" y="1389"/>
                    <a:pt x="198" y="1588"/>
                    <a:pt x="443" y="1588"/>
                  </a:cubicBezTo>
                  <a:lnTo>
                    <a:pt x="1144" y="1588"/>
                  </a:lnTo>
                  <a:cubicBezTo>
                    <a:pt x="1388" y="1588"/>
                    <a:pt x="1587" y="1390"/>
                    <a:pt x="1587" y="1145"/>
                  </a:cubicBezTo>
                  <a:lnTo>
                    <a:pt x="1587" y="443"/>
                  </a:lnTo>
                  <a:cubicBezTo>
                    <a:pt x="1587" y="199"/>
                    <a:pt x="1388"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1"/>
            <p:cNvSpPr/>
            <p:nvPr/>
          </p:nvSpPr>
          <p:spPr>
            <a:xfrm>
              <a:off x="5514131" y="4520400"/>
              <a:ext cx="52703" cy="52703"/>
            </a:xfrm>
            <a:custGeom>
              <a:avLst/>
              <a:gdLst/>
              <a:ahLst/>
              <a:cxnLst/>
              <a:rect l="l" t="t" r="r" b="b"/>
              <a:pathLst>
                <a:path w="1589" h="1589" extrusionOk="0">
                  <a:moveTo>
                    <a:pt x="1056" y="533"/>
                  </a:moveTo>
                  <a:lnTo>
                    <a:pt x="1056" y="1056"/>
                  </a:lnTo>
                  <a:lnTo>
                    <a:pt x="533" y="1056"/>
                  </a:lnTo>
                  <a:lnTo>
                    <a:pt x="533" y="533"/>
                  </a:lnTo>
                  <a:close/>
                  <a:moveTo>
                    <a:pt x="443" y="1"/>
                  </a:moveTo>
                  <a:cubicBezTo>
                    <a:pt x="199" y="1"/>
                    <a:pt x="1" y="199"/>
                    <a:pt x="1" y="443"/>
                  </a:cubicBezTo>
                  <a:lnTo>
                    <a:pt x="1" y="1145"/>
                  </a:lnTo>
                  <a:cubicBezTo>
                    <a:pt x="1" y="1389"/>
                    <a:pt x="199" y="1588"/>
                    <a:pt x="443" y="1588"/>
                  </a:cubicBezTo>
                  <a:lnTo>
                    <a:pt x="1144" y="1588"/>
                  </a:lnTo>
                  <a:cubicBezTo>
                    <a:pt x="1389" y="1588"/>
                    <a:pt x="1588" y="1390"/>
                    <a:pt x="1588" y="1145"/>
                  </a:cubicBezTo>
                  <a:lnTo>
                    <a:pt x="1588" y="443"/>
                  </a:lnTo>
                  <a:cubicBezTo>
                    <a:pt x="1588" y="199"/>
                    <a:pt x="1389"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1"/>
            <p:cNvSpPr/>
            <p:nvPr/>
          </p:nvSpPr>
          <p:spPr>
            <a:xfrm>
              <a:off x="5839604" y="4001528"/>
              <a:ext cx="121692" cy="65008"/>
            </a:xfrm>
            <a:custGeom>
              <a:avLst/>
              <a:gdLst/>
              <a:ahLst/>
              <a:cxnLst/>
              <a:rect l="l" t="t" r="r" b="b"/>
              <a:pathLst>
                <a:path w="3669" h="1960" extrusionOk="0">
                  <a:moveTo>
                    <a:pt x="2524" y="0"/>
                  </a:moveTo>
                  <a:cubicBezTo>
                    <a:pt x="2377" y="0"/>
                    <a:pt x="2258" y="120"/>
                    <a:pt x="2258" y="266"/>
                  </a:cubicBezTo>
                  <a:lnTo>
                    <a:pt x="2258" y="1428"/>
                  </a:lnTo>
                  <a:lnTo>
                    <a:pt x="1910" y="1428"/>
                  </a:lnTo>
                  <a:lnTo>
                    <a:pt x="1910" y="826"/>
                  </a:lnTo>
                  <a:cubicBezTo>
                    <a:pt x="1910" y="679"/>
                    <a:pt x="1791" y="560"/>
                    <a:pt x="1644" y="560"/>
                  </a:cubicBezTo>
                  <a:cubicBezTo>
                    <a:pt x="1497" y="560"/>
                    <a:pt x="1378" y="679"/>
                    <a:pt x="1378" y="826"/>
                  </a:cubicBezTo>
                  <a:lnTo>
                    <a:pt x="1378" y="1428"/>
                  </a:lnTo>
                  <a:lnTo>
                    <a:pt x="1030" y="1428"/>
                  </a:lnTo>
                  <a:lnTo>
                    <a:pt x="1030" y="1230"/>
                  </a:lnTo>
                  <a:cubicBezTo>
                    <a:pt x="1030" y="1084"/>
                    <a:pt x="912" y="965"/>
                    <a:pt x="765" y="965"/>
                  </a:cubicBezTo>
                  <a:cubicBezTo>
                    <a:pt x="618" y="965"/>
                    <a:pt x="499" y="1085"/>
                    <a:pt x="499" y="1230"/>
                  </a:cubicBezTo>
                  <a:lnTo>
                    <a:pt x="499" y="1428"/>
                  </a:lnTo>
                  <a:lnTo>
                    <a:pt x="266" y="1428"/>
                  </a:lnTo>
                  <a:cubicBezTo>
                    <a:pt x="119" y="1428"/>
                    <a:pt x="0" y="1547"/>
                    <a:pt x="0" y="1694"/>
                  </a:cubicBezTo>
                  <a:cubicBezTo>
                    <a:pt x="0" y="1840"/>
                    <a:pt x="119" y="1959"/>
                    <a:pt x="266" y="1959"/>
                  </a:cubicBezTo>
                  <a:lnTo>
                    <a:pt x="3404" y="1959"/>
                  </a:lnTo>
                  <a:cubicBezTo>
                    <a:pt x="3543" y="1959"/>
                    <a:pt x="3655" y="1854"/>
                    <a:pt x="3668" y="1718"/>
                  </a:cubicBezTo>
                  <a:cubicBezTo>
                    <a:pt x="3669" y="1710"/>
                    <a:pt x="3669" y="1702"/>
                    <a:pt x="3669" y="1694"/>
                  </a:cubicBezTo>
                  <a:lnTo>
                    <a:pt x="3669" y="574"/>
                  </a:lnTo>
                  <a:cubicBezTo>
                    <a:pt x="3669" y="429"/>
                    <a:pt x="3550" y="309"/>
                    <a:pt x="3403" y="309"/>
                  </a:cubicBezTo>
                  <a:cubicBezTo>
                    <a:pt x="3256" y="309"/>
                    <a:pt x="3137" y="429"/>
                    <a:pt x="3137" y="575"/>
                  </a:cubicBezTo>
                  <a:lnTo>
                    <a:pt x="3137" y="1428"/>
                  </a:lnTo>
                  <a:lnTo>
                    <a:pt x="2790" y="1428"/>
                  </a:lnTo>
                  <a:lnTo>
                    <a:pt x="2790" y="266"/>
                  </a:lnTo>
                  <a:cubicBezTo>
                    <a:pt x="2790" y="120"/>
                    <a:pt x="2671" y="0"/>
                    <a:pt x="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1"/>
            <p:cNvSpPr/>
            <p:nvPr/>
          </p:nvSpPr>
          <p:spPr>
            <a:xfrm>
              <a:off x="5870019" y="4089057"/>
              <a:ext cx="17711" cy="17678"/>
            </a:xfrm>
            <a:custGeom>
              <a:avLst/>
              <a:gdLst/>
              <a:ahLst/>
              <a:cxnLst/>
              <a:rect l="l" t="t" r="r" b="b"/>
              <a:pathLst>
                <a:path w="534" h="533" extrusionOk="0">
                  <a:moveTo>
                    <a:pt x="266" y="0"/>
                  </a:moveTo>
                  <a:cubicBezTo>
                    <a:pt x="196" y="0"/>
                    <a:pt x="127" y="29"/>
                    <a:pt x="78" y="78"/>
                  </a:cubicBezTo>
                  <a:cubicBezTo>
                    <a:pt x="29" y="127"/>
                    <a:pt x="0" y="196"/>
                    <a:pt x="0" y="266"/>
                  </a:cubicBezTo>
                  <a:cubicBezTo>
                    <a:pt x="0" y="336"/>
                    <a:pt x="29" y="405"/>
                    <a:pt x="78" y="454"/>
                  </a:cubicBezTo>
                  <a:cubicBezTo>
                    <a:pt x="127" y="503"/>
                    <a:pt x="196" y="532"/>
                    <a:pt x="266" y="532"/>
                  </a:cubicBezTo>
                  <a:cubicBezTo>
                    <a:pt x="336" y="532"/>
                    <a:pt x="405" y="503"/>
                    <a:pt x="454" y="454"/>
                  </a:cubicBezTo>
                  <a:cubicBezTo>
                    <a:pt x="504" y="405"/>
                    <a:pt x="532" y="336"/>
                    <a:pt x="532" y="266"/>
                  </a:cubicBezTo>
                  <a:cubicBezTo>
                    <a:pt x="533" y="196"/>
                    <a:pt x="504" y="127"/>
                    <a:pt x="454" y="78"/>
                  </a:cubicBezTo>
                  <a:cubicBezTo>
                    <a:pt x="405" y="29"/>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1"/>
            <p:cNvSpPr/>
            <p:nvPr/>
          </p:nvSpPr>
          <p:spPr>
            <a:xfrm>
              <a:off x="5906835" y="4089057"/>
              <a:ext cx="17645" cy="17678"/>
            </a:xfrm>
            <a:custGeom>
              <a:avLst/>
              <a:gdLst/>
              <a:ahLst/>
              <a:cxnLst/>
              <a:rect l="l" t="t" r="r" b="b"/>
              <a:pathLst>
                <a:path w="532" h="533" extrusionOk="0">
                  <a:moveTo>
                    <a:pt x="266" y="0"/>
                  </a:moveTo>
                  <a:cubicBezTo>
                    <a:pt x="196" y="0"/>
                    <a:pt x="127" y="29"/>
                    <a:pt x="78" y="78"/>
                  </a:cubicBezTo>
                  <a:cubicBezTo>
                    <a:pt x="29" y="127"/>
                    <a:pt x="0" y="196"/>
                    <a:pt x="0" y="266"/>
                  </a:cubicBezTo>
                  <a:cubicBezTo>
                    <a:pt x="0" y="336"/>
                    <a:pt x="29" y="405"/>
                    <a:pt x="78" y="454"/>
                  </a:cubicBezTo>
                  <a:cubicBezTo>
                    <a:pt x="128" y="503"/>
                    <a:pt x="196" y="532"/>
                    <a:pt x="266" y="532"/>
                  </a:cubicBezTo>
                  <a:cubicBezTo>
                    <a:pt x="337" y="532"/>
                    <a:pt x="405" y="503"/>
                    <a:pt x="455" y="454"/>
                  </a:cubicBezTo>
                  <a:cubicBezTo>
                    <a:pt x="504" y="405"/>
                    <a:pt x="532" y="336"/>
                    <a:pt x="532" y="266"/>
                  </a:cubicBezTo>
                  <a:cubicBezTo>
                    <a:pt x="532" y="196"/>
                    <a:pt x="504" y="127"/>
                    <a:pt x="455" y="78"/>
                  </a:cubicBezTo>
                  <a:cubicBezTo>
                    <a:pt x="405" y="29"/>
                    <a:pt x="337"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1"/>
            <p:cNvSpPr/>
            <p:nvPr/>
          </p:nvSpPr>
          <p:spPr>
            <a:xfrm>
              <a:off x="5943617" y="4089057"/>
              <a:ext cx="17678" cy="17678"/>
            </a:xfrm>
            <a:custGeom>
              <a:avLst/>
              <a:gdLst/>
              <a:ahLst/>
              <a:cxnLst/>
              <a:rect l="l" t="t" r="r" b="b"/>
              <a:pathLst>
                <a:path w="533" h="533" extrusionOk="0">
                  <a:moveTo>
                    <a:pt x="267" y="0"/>
                  </a:moveTo>
                  <a:cubicBezTo>
                    <a:pt x="197" y="0"/>
                    <a:pt x="129" y="29"/>
                    <a:pt x="79" y="78"/>
                  </a:cubicBezTo>
                  <a:cubicBezTo>
                    <a:pt x="30" y="127"/>
                    <a:pt x="1" y="196"/>
                    <a:pt x="1" y="266"/>
                  </a:cubicBezTo>
                  <a:cubicBezTo>
                    <a:pt x="1" y="336"/>
                    <a:pt x="30" y="405"/>
                    <a:pt x="79" y="454"/>
                  </a:cubicBezTo>
                  <a:cubicBezTo>
                    <a:pt x="128" y="503"/>
                    <a:pt x="197" y="532"/>
                    <a:pt x="267" y="532"/>
                  </a:cubicBezTo>
                  <a:cubicBezTo>
                    <a:pt x="338" y="532"/>
                    <a:pt x="406" y="503"/>
                    <a:pt x="456" y="454"/>
                  </a:cubicBezTo>
                  <a:cubicBezTo>
                    <a:pt x="505" y="405"/>
                    <a:pt x="533" y="336"/>
                    <a:pt x="533" y="266"/>
                  </a:cubicBezTo>
                  <a:cubicBezTo>
                    <a:pt x="533" y="196"/>
                    <a:pt x="504" y="127"/>
                    <a:pt x="456" y="78"/>
                  </a:cubicBezTo>
                  <a:cubicBezTo>
                    <a:pt x="406" y="29"/>
                    <a:pt x="337"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1"/>
            <p:cNvSpPr/>
            <p:nvPr/>
          </p:nvSpPr>
          <p:spPr>
            <a:xfrm>
              <a:off x="5439405" y="4243717"/>
              <a:ext cx="521891" cy="283118"/>
            </a:xfrm>
            <a:custGeom>
              <a:avLst/>
              <a:gdLst/>
              <a:ahLst/>
              <a:cxnLst/>
              <a:rect l="l" t="t" r="r" b="b"/>
              <a:pathLst>
                <a:path w="15735" h="8536" extrusionOk="0">
                  <a:moveTo>
                    <a:pt x="9236" y="672"/>
                  </a:moveTo>
                  <a:lnTo>
                    <a:pt x="9236" y="672"/>
                  </a:lnTo>
                  <a:cubicBezTo>
                    <a:pt x="11475" y="1079"/>
                    <a:pt x="13485" y="2359"/>
                    <a:pt x="14805" y="4268"/>
                  </a:cubicBezTo>
                  <a:cubicBezTo>
                    <a:pt x="14158" y="5203"/>
                    <a:pt x="13346" y="5987"/>
                    <a:pt x="12422" y="6591"/>
                  </a:cubicBezTo>
                  <a:lnTo>
                    <a:pt x="11930" y="5982"/>
                  </a:lnTo>
                  <a:cubicBezTo>
                    <a:pt x="11877" y="5918"/>
                    <a:pt x="11800" y="5884"/>
                    <a:pt x="11723" y="5884"/>
                  </a:cubicBezTo>
                  <a:cubicBezTo>
                    <a:pt x="11664" y="5884"/>
                    <a:pt x="11605" y="5903"/>
                    <a:pt x="11556" y="5942"/>
                  </a:cubicBezTo>
                  <a:cubicBezTo>
                    <a:pt x="11441" y="6035"/>
                    <a:pt x="11424" y="6202"/>
                    <a:pt x="11516" y="6316"/>
                  </a:cubicBezTo>
                  <a:lnTo>
                    <a:pt x="11964" y="6872"/>
                  </a:lnTo>
                  <a:cubicBezTo>
                    <a:pt x="11123" y="7350"/>
                    <a:pt x="10203" y="7687"/>
                    <a:pt x="9241" y="7862"/>
                  </a:cubicBezTo>
                  <a:cubicBezTo>
                    <a:pt x="10630" y="7261"/>
                    <a:pt x="11604" y="5876"/>
                    <a:pt x="11604" y="4268"/>
                  </a:cubicBezTo>
                  <a:cubicBezTo>
                    <a:pt x="11604" y="3901"/>
                    <a:pt x="11554" y="3538"/>
                    <a:pt x="11453" y="3189"/>
                  </a:cubicBezTo>
                  <a:cubicBezTo>
                    <a:pt x="11420" y="3073"/>
                    <a:pt x="11314" y="2996"/>
                    <a:pt x="11199" y="2996"/>
                  </a:cubicBezTo>
                  <a:cubicBezTo>
                    <a:pt x="11174" y="2996"/>
                    <a:pt x="11150" y="3000"/>
                    <a:pt x="11125" y="3007"/>
                  </a:cubicBezTo>
                  <a:cubicBezTo>
                    <a:pt x="10984" y="3047"/>
                    <a:pt x="10902" y="3194"/>
                    <a:pt x="10943" y="3335"/>
                  </a:cubicBezTo>
                  <a:cubicBezTo>
                    <a:pt x="11029" y="3637"/>
                    <a:pt x="11072" y="3951"/>
                    <a:pt x="11072" y="4268"/>
                  </a:cubicBezTo>
                  <a:cubicBezTo>
                    <a:pt x="11072" y="6134"/>
                    <a:pt x="9554" y="7653"/>
                    <a:pt x="7688" y="7653"/>
                  </a:cubicBezTo>
                  <a:cubicBezTo>
                    <a:pt x="5822" y="7653"/>
                    <a:pt x="4303" y="6134"/>
                    <a:pt x="4303" y="4268"/>
                  </a:cubicBezTo>
                  <a:cubicBezTo>
                    <a:pt x="4303" y="2401"/>
                    <a:pt x="5822" y="883"/>
                    <a:pt x="7688" y="883"/>
                  </a:cubicBezTo>
                  <a:cubicBezTo>
                    <a:pt x="8634" y="883"/>
                    <a:pt x="9512" y="1264"/>
                    <a:pt x="10160" y="1956"/>
                  </a:cubicBezTo>
                  <a:cubicBezTo>
                    <a:pt x="10212" y="2011"/>
                    <a:pt x="10282" y="2039"/>
                    <a:pt x="10353" y="2039"/>
                  </a:cubicBezTo>
                  <a:cubicBezTo>
                    <a:pt x="10418" y="2039"/>
                    <a:pt x="10484" y="2016"/>
                    <a:pt x="10535" y="1968"/>
                  </a:cubicBezTo>
                  <a:cubicBezTo>
                    <a:pt x="10642" y="1867"/>
                    <a:pt x="10648" y="1699"/>
                    <a:pt x="10548" y="1592"/>
                  </a:cubicBezTo>
                  <a:cubicBezTo>
                    <a:pt x="10176" y="1195"/>
                    <a:pt x="9727" y="884"/>
                    <a:pt x="9236" y="672"/>
                  </a:cubicBezTo>
                  <a:close/>
                  <a:moveTo>
                    <a:pt x="6135" y="672"/>
                  </a:moveTo>
                  <a:lnTo>
                    <a:pt x="6135" y="672"/>
                  </a:lnTo>
                  <a:cubicBezTo>
                    <a:pt x="4746" y="1275"/>
                    <a:pt x="3771" y="2660"/>
                    <a:pt x="3771" y="4268"/>
                  </a:cubicBezTo>
                  <a:cubicBezTo>
                    <a:pt x="3771" y="5876"/>
                    <a:pt x="4746" y="7261"/>
                    <a:pt x="6135" y="7863"/>
                  </a:cubicBezTo>
                  <a:cubicBezTo>
                    <a:pt x="3898" y="7455"/>
                    <a:pt x="1889" y="6174"/>
                    <a:pt x="571" y="4268"/>
                  </a:cubicBezTo>
                  <a:cubicBezTo>
                    <a:pt x="1889" y="2361"/>
                    <a:pt x="3898" y="1081"/>
                    <a:pt x="6135" y="672"/>
                  </a:cubicBezTo>
                  <a:close/>
                  <a:moveTo>
                    <a:pt x="7687" y="1"/>
                  </a:moveTo>
                  <a:cubicBezTo>
                    <a:pt x="4657" y="1"/>
                    <a:pt x="1825" y="1496"/>
                    <a:pt x="110" y="4000"/>
                  </a:cubicBezTo>
                  <a:cubicBezTo>
                    <a:pt x="0" y="4160"/>
                    <a:pt x="0" y="4376"/>
                    <a:pt x="110" y="4537"/>
                  </a:cubicBezTo>
                  <a:cubicBezTo>
                    <a:pt x="1825" y="7041"/>
                    <a:pt x="4657" y="8536"/>
                    <a:pt x="7687" y="8536"/>
                  </a:cubicBezTo>
                  <a:cubicBezTo>
                    <a:pt x="9333" y="8536"/>
                    <a:pt x="10920" y="8094"/>
                    <a:pt x="12302" y="7291"/>
                  </a:cubicBezTo>
                  <a:lnTo>
                    <a:pt x="13047" y="8214"/>
                  </a:lnTo>
                  <a:cubicBezTo>
                    <a:pt x="13160" y="8352"/>
                    <a:pt x="13363" y="8450"/>
                    <a:pt x="13543" y="8450"/>
                  </a:cubicBezTo>
                  <a:lnTo>
                    <a:pt x="15470" y="8450"/>
                  </a:lnTo>
                  <a:cubicBezTo>
                    <a:pt x="15616" y="8450"/>
                    <a:pt x="15735" y="8331"/>
                    <a:pt x="15735" y="8184"/>
                  </a:cubicBezTo>
                  <a:cubicBezTo>
                    <a:pt x="15735" y="8037"/>
                    <a:pt x="15616" y="7918"/>
                    <a:pt x="15469" y="7918"/>
                  </a:cubicBezTo>
                  <a:lnTo>
                    <a:pt x="13544" y="7918"/>
                  </a:lnTo>
                  <a:cubicBezTo>
                    <a:pt x="13522" y="7916"/>
                    <a:pt x="13475" y="7894"/>
                    <a:pt x="13461" y="7879"/>
                  </a:cubicBezTo>
                  <a:lnTo>
                    <a:pt x="12757" y="7007"/>
                  </a:lnTo>
                  <a:cubicBezTo>
                    <a:pt x="13731" y="6362"/>
                    <a:pt x="14586" y="5529"/>
                    <a:pt x="15265" y="4536"/>
                  </a:cubicBezTo>
                  <a:cubicBezTo>
                    <a:pt x="15376" y="4374"/>
                    <a:pt x="15376" y="4162"/>
                    <a:pt x="15265" y="4000"/>
                  </a:cubicBezTo>
                  <a:cubicBezTo>
                    <a:pt x="13551" y="1496"/>
                    <a:pt x="10718" y="1"/>
                    <a:pt x="7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1"/>
            <p:cNvSpPr/>
            <p:nvPr/>
          </p:nvSpPr>
          <p:spPr>
            <a:xfrm>
              <a:off x="5873866" y="4532341"/>
              <a:ext cx="87430" cy="17678"/>
            </a:xfrm>
            <a:custGeom>
              <a:avLst/>
              <a:gdLst/>
              <a:ahLst/>
              <a:cxnLst/>
              <a:rect l="l" t="t" r="r" b="b"/>
              <a:pathLst>
                <a:path w="2636" h="533" extrusionOk="0">
                  <a:moveTo>
                    <a:pt x="266" y="0"/>
                  </a:moveTo>
                  <a:cubicBezTo>
                    <a:pt x="119" y="0"/>
                    <a:pt x="0" y="119"/>
                    <a:pt x="0" y="266"/>
                  </a:cubicBezTo>
                  <a:cubicBezTo>
                    <a:pt x="0" y="413"/>
                    <a:pt x="119" y="532"/>
                    <a:pt x="266" y="532"/>
                  </a:cubicBezTo>
                  <a:lnTo>
                    <a:pt x="2370" y="532"/>
                  </a:lnTo>
                  <a:cubicBezTo>
                    <a:pt x="2517" y="532"/>
                    <a:pt x="2636" y="413"/>
                    <a:pt x="2636" y="266"/>
                  </a:cubicBezTo>
                  <a:cubicBezTo>
                    <a:pt x="2636" y="119"/>
                    <a:pt x="2517" y="0"/>
                    <a:pt x="2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1"/>
            <p:cNvSpPr/>
            <p:nvPr/>
          </p:nvSpPr>
          <p:spPr>
            <a:xfrm>
              <a:off x="5873866" y="4558377"/>
              <a:ext cx="87430" cy="17678"/>
            </a:xfrm>
            <a:custGeom>
              <a:avLst/>
              <a:gdLst/>
              <a:ahLst/>
              <a:cxnLst/>
              <a:rect l="l" t="t" r="r" b="b"/>
              <a:pathLst>
                <a:path w="2636" h="533" extrusionOk="0">
                  <a:moveTo>
                    <a:pt x="266" y="1"/>
                  </a:moveTo>
                  <a:cubicBezTo>
                    <a:pt x="119" y="1"/>
                    <a:pt x="0" y="120"/>
                    <a:pt x="0" y="267"/>
                  </a:cubicBezTo>
                  <a:cubicBezTo>
                    <a:pt x="0" y="413"/>
                    <a:pt x="119" y="533"/>
                    <a:pt x="266" y="533"/>
                  </a:cubicBezTo>
                  <a:lnTo>
                    <a:pt x="2370" y="533"/>
                  </a:lnTo>
                  <a:cubicBezTo>
                    <a:pt x="2517" y="533"/>
                    <a:pt x="2636" y="413"/>
                    <a:pt x="2636" y="267"/>
                  </a:cubicBezTo>
                  <a:cubicBezTo>
                    <a:pt x="2636" y="120"/>
                    <a:pt x="2517" y="1"/>
                    <a:pt x="2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1"/>
            <p:cNvSpPr/>
            <p:nvPr/>
          </p:nvSpPr>
          <p:spPr>
            <a:xfrm>
              <a:off x="5873866" y="4584447"/>
              <a:ext cx="87430" cy="17645"/>
            </a:xfrm>
            <a:custGeom>
              <a:avLst/>
              <a:gdLst/>
              <a:ahLst/>
              <a:cxnLst/>
              <a:rect l="l" t="t" r="r" b="b"/>
              <a:pathLst>
                <a:path w="2636" h="532" extrusionOk="0">
                  <a:moveTo>
                    <a:pt x="266" y="0"/>
                  </a:moveTo>
                  <a:cubicBezTo>
                    <a:pt x="119" y="0"/>
                    <a:pt x="0" y="119"/>
                    <a:pt x="0" y="265"/>
                  </a:cubicBezTo>
                  <a:cubicBezTo>
                    <a:pt x="0" y="412"/>
                    <a:pt x="119" y="531"/>
                    <a:pt x="266" y="531"/>
                  </a:cubicBezTo>
                  <a:lnTo>
                    <a:pt x="2370" y="531"/>
                  </a:lnTo>
                  <a:cubicBezTo>
                    <a:pt x="2517" y="531"/>
                    <a:pt x="2636" y="412"/>
                    <a:pt x="2636" y="265"/>
                  </a:cubicBezTo>
                  <a:cubicBezTo>
                    <a:pt x="2636" y="119"/>
                    <a:pt x="2517" y="0"/>
                    <a:pt x="2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9" name="Google Shape;1769;p51"/>
          <p:cNvSpPr txBox="1"/>
          <p:nvPr/>
        </p:nvSpPr>
        <p:spPr>
          <a:xfrm>
            <a:off x="4318150" y="1830025"/>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solidFill>
                  <a:srgbClr val="FFC000"/>
                </a:solidFill>
                <a:latin typeface="Montserrat Black"/>
                <a:ea typeface="Montserrat Black"/>
                <a:cs typeface="Montserrat Black"/>
                <a:sym typeface="Montserrat Black"/>
              </a:rPr>
              <a:t>GOAL 1</a:t>
            </a:r>
            <a:endParaRPr sz="2100" dirty="0">
              <a:solidFill>
                <a:srgbClr val="FFC000"/>
              </a:solidFill>
              <a:latin typeface="Montserrat Black"/>
              <a:ea typeface="Montserrat Black"/>
              <a:cs typeface="Montserrat Black"/>
              <a:sym typeface="Montserrat Black"/>
            </a:endParaRPr>
          </a:p>
        </p:txBody>
      </p:sp>
      <p:sp>
        <p:nvSpPr>
          <p:cNvPr id="1770" name="Google Shape;1770;p51"/>
          <p:cNvSpPr txBox="1"/>
          <p:nvPr/>
        </p:nvSpPr>
        <p:spPr>
          <a:xfrm>
            <a:off x="5711962" y="1830025"/>
            <a:ext cx="23547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Montserrat"/>
                <a:ea typeface="Montserrat"/>
                <a:cs typeface="Montserrat"/>
                <a:sym typeface="Montserrat"/>
              </a:rPr>
              <a:t>Adjustable PPE Detection model</a:t>
            </a:r>
            <a:endParaRPr dirty="0">
              <a:solidFill>
                <a:schemeClr val="dk1"/>
              </a:solidFill>
              <a:latin typeface="Montserrat"/>
              <a:ea typeface="Montserrat"/>
              <a:cs typeface="Montserrat"/>
              <a:sym typeface="Montserrat"/>
            </a:endParaRPr>
          </a:p>
        </p:txBody>
      </p:sp>
      <p:sp>
        <p:nvSpPr>
          <p:cNvPr id="1771" name="Google Shape;1771;p51"/>
          <p:cNvSpPr txBox="1"/>
          <p:nvPr/>
        </p:nvSpPr>
        <p:spPr>
          <a:xfrm>
            <a:off x="4318150" y="2598700"/>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solidFill>
                  <a:srgbClr val="FFC000"/>
                </a:solidFill>
                <a:latin typeface="Montserrat Black"/>
                <a:ea typeface="Montserrat Black"/>
                <a:cs typeface="Montserrat Black"/>
                <a:sym typeface="Montserrat Black"/>
              </a:rPr>
              <a:t>GOAL 2</a:t>
            </a:r>
            <a:endParaRPr sz="2100" dirty="0">
              <a:solidFill>
                <a:srgbClr val="FFC000"/>
              </a:solidFill>
              <a:latin typeface="Montserrat Black"/>
              <a:ea typeface="Montserrat Black"/>
              <a:cs typeface="Montserrat Black"/>
              <a:sym typeface="Montserrat Black"/>
            </a:endParaRPr>
          </a:p>
        </p:txBody>
      </p:sp>
      <p:sp>
        <p:nvSpPr>
          <p:cNvPr id="1772" name="Google Shape;1772;p51"/>
          <p:cNvSpPr txBox="1"/>
          <p:nvPr/>
        </p:nvSpPr>
        <p:spPr>
          <a:xfrm>
            <a:off x="5711962" y="2598700"/>
            <a:ext cx="23547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High Accuracy </a:t>
            </a:r>
            <a:endParaRPr dirty="0">
              <a:solidFill>
                <a:schemeClr val="dk1"/>
              </a:solidFill>
              <a:latin typeface="Montserrat"/>
              <a:ea typeface="Montserrat"/>
              <a:cs typeface="Montserrat"/>
              <a:sym typeface="Montserrat"/>
            </a:endParaRPr>
          </a:p>
        </p:txBody>
      </p:sp>
      <p:sp>
        <p:nvSpPr>
          <p:cNvPr id="1773" name="Google Shape;1773;p51"/>
          <p:cNvSpPr txBox="1"/>
          <p:nvPr/>
        </p:nvSpPr>
        <p:spPr>
          <a:xfrm>
            <a:off x="4318150" y="3367375"/>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solidFill>
                  <a:srgbClr val="FFC000"/>
                </a:solidFill>
                <a:latin typeface="Montserrat Black"/>
                <a:ea typeface="Montserrat Black"/>
                <a:cs typeface="Montserrat Black"/>
                <a:sym typeface="Montserrat Black"/>
              </a:rPr>
              <a:t>GOAL 3</a:t>
            </a:r>
            <a:endParaRPr sz="2100" dirty="0">
              <a:solidFill>
                <a:srgbClr val="FFC000"/>
              </a:solidFill>
              <a:latin typeface="Montserrat Black"/>
              <a:ea typeface="Montserrat Black"/>
              <a:cs typeface="Montserrat Black"/>
              <a:sym typeface="Montserrat Black"/>
            </a:endParaRPr>
          </a:p>
        </p:txBody>
      </p:sp>
      <p:sp>
        <p:nvSpPr>
          <p:cNvPr id="1774" name="Google Shape;1774;p51"/>
          <p:cNvSpPr txBox="1"/>
          <p:nvPr/>
        </p:nvSpPr>
        <p:spPr>
          <a:xfrm>
            <a:off x="5711962" y="3367375"/>
            <a:ext cx="23547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Montserrat"/>
                <a:ea typeface="Montserrat"/>
                <a:cs typeface="Montserrat"/>
                <a:sym typeface="Montserrat"/>
              </a:rPr>
              <a:t>Low Cost</a:t>
            </a:r>
            <a:endParaRPr dirty="0">
              <a:solidFill>
                <a:schemeClr val="dk1"/>
              </a:solidFill>
              <a:latin typeface="Montserrat"/>
              <a:ea typeface="Montserrat"/>
              <a:cs typeface="Montserrat"/>
              <a:sym typeface="Montserrat"/>
            </a:endParaRPr>
          </a:p>
        </p:txBody>
      </p:sp>
      <p:sp>
        <p:nvSpPr>
          <p:cNvPr id="1775" name="Google Shape;1775;p51"/>
          <p:cNvSpPr/>
          <p:nvPr/>
        </p:nvSpPr>
        <p:spPr>
          <a:xfrm rot="5400000">
            <a:off x="3590824" y="1805275"/>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1"/>
          <p:cNvSpPr/>
          <p:nvPr/>
        </p:nvSpPr>
        <p:spPr>
          <a:xfrm rot="5400000">
            <a:off x="3590824" y="2573950"/>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1"/>
          <p:cNvSpPr/>
          <p:nvPr/>
        </p:nvSpPr>
        <p:spPr>
          <a:xfrm rot="5400000">
            <a:off x="3590824" y="3342625"/>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8" name="Google Shape;1778;p51"/>
          <p:cNvGrpSpPr/>
          <p:nvPr/>
        </p:nvGrpSpPr>
        <p:grpSpPr>
          <a:xfrm>
            <a:off x="3736787" y="1889380"/>
            <a:ext cx="323975" cy="365789"/>
            <a:chOff x="4020665" y="1431080"/>
            <a:chExt cx="531542" cy="602023"/>
          </a:xfrm>
        </p:grpSpPr>
        <p:sp>
          <p:nvSpPr>
            <p:cNvPr id="1779" name="Google Shape;1779;p51"/>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1"/>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1"/>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1"/>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1"/>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1"/>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1"/>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1"/>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1"/>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1"/>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1"/>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1"/>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1"/>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51"/>
          <p:cNvGrpSpPr/>
          <p:nvPr/>
        </p:nvGrpSpPr>
        <p:grpSpPr>
          <a:xfrm>
            <a:off x="3774797" y="2658069"/>
            <a:ext cx="247956" cy="365769"/>
            <a:chOff x="6162888" y="1431577"/>
            <a:chExt cx="414295" cy="601990"/>
          </a:xfrm>
        </p:grpSpPr>
        <p:sp>
          <p:nvSpPr>
            <p:cNvPr id="1795" name="Google Shape;1795;p51"/>
            <p:cNvSpPr/>
            <p:nvPr/>
          </p:nvSpPr>
          <p:spPr>
            <a:xfrm>
              <a:off x="6268261" y="1810649"/>
              <a:ext cx="162886" cy="165008"/>
            </a:xfrm>
            <a:custGeom>
              <a:avLst/>
              <a:gdLst/>
              <a:ahLst/>
              <a:cxnLst/>
              <a:rect l="l" t="t" r="r" b="b"/>
              <a:pathLst>
                <a:path w="4911" h="4975" extrusionOk="0">
                  <a:moveTo>
                    <a:pt x="1855" y="533"/>
                  </a:moveTo>
                  <a:cubicBezTo>
                    <a:pt x="2040" y="533"/>
                    <a:pt x="2190" y="682"/>
                    <a:pt x="2190" y="864"/>
                  </a:cubicBezTo>
                  <a:lnTo>
                    <a:pt x="2190" y="1820"/>
                  </a:lnTo>
                  <a:lnTo>
                    <a:pt x="1645" y="1820"/>
                  </a:lnTo>
                  <a:cubicBezTo>
                    <a:pt x="1498" y="1820"/>
                    <a:pt x="1379" y="1939"/>
                    <a:pt x="1379" y="2086"/>
                  </a:cubicBezTo>
                  <a:cubicBezTo>
                    <a:pt x="1379" y="2233"/>
                    <a:pt x="1498" y="2352"/>
                    <a:pt x="1645" y="2352"/>
                  </a:cubicBezTo>
                  <a:lnTo>
                    <a:pt x="2190" y="2352"/>
                  </a:lnTo>
                  <a:lnTo>
                    <a:pt x="2190" y="4111"/>
                  </a:lnTo>
                  <a:cubicBezTo>
                    <a:pt x="2190" y="4294"/>
                    <a:pt x="2040" y="4443"/>
                    <a:pt x="1855" y="4443"/>
                  </a:cubicBezTo>
                  <a:cubicBezTo>
                    <a:pt x="1686" y="4443"/>
                    <a:pt x="1543" y="4317"/>
                    <a:pt x="1523" y="4151"/>
                  </a:cubicBezTo>
                  <a:cubicBezTo>
                    <a:pt x="1509" y="4035"/>
                    <a:pt x="1422" y="3943"/>
                    <a:pt x="1308" y="3921"/>
                  </a:cubicBezTo>
                  <a:cubicBezTo>
                    <a:pt x="1047" y="3872"/>
                    <a:pt x="857" y="3644"/>
                    <a:pt x="857" y="3379"/>
                  </a:cubicBezTo>
                  <a:cubicBezTo>
                    <a:pt x="857" y="3250"/>
                    <a:pt x="901" y="3128"/>
                    <a:pt x="985" y="3028"/>
                  </a:cubicBezTo>
                  <a:cubicBezTo>
                    <a:pt x="1034" y="2968"/>
                    <a:pt x="1054" y="2890"/>
                    <a:pt x="1042" y="2814"/>
                  </a:cubicBezTo>
                  <a:cubicBezTo>
                    <a:pt x="1030" y="2738"/>
                    <a:pt x="985" y="2672"/>
                    <a:pt x="918" y="2631"/>
                  </a:cubicBezTo>
                  <a:cubicBezTo>
                    <a:pt x="677" y="2484"/>
                    <a:pt x="533" y="2228"/>
                    <a:pt x="533" y="1947"/>
                  </a:cubicBezTo>
                  <a:cubicBezTo>
                    <a:pt x="533" y="1532"/>
                    <a:pt x="859" y="1181"/>
                    <a:pt x="1275" y="1148"/>
                  </a:cubicBezTo>
                  <a:cubicBezTo>
                    <a:pt x="1414" y="1137"/>
                    <a:pt x="1520" y="1022"/>
                    <a:pt x="1520" y="883"/>
                  </a:cubicBezTo>
                  <a:lnTo>
                    <a:pt x="1520" y="864"/>
                  </a:lnTo>
                  <a:cubicBezTo>
                    <a:pt x="1520" y="682"/>
                    <a:pt x="1670" y="533"/>
                    <a:pt x="1855" y="533"/>
                  </a:cubicBezTo>
                  <a:close/>
                  <a:moveTo>
                    <a:pt x="3056" y="533"/>
                  </a:moveTo>
                  <a:cubicBezTo>
                    <a:pt x="3241" y="533"/>
                    <a:pt x="3392" y="682"/>
                    <a:pt x="3392" y="864"/>
                  </a:cubicBezTo>
                  <a:lnTo>
                    <a:pt x="3392" y="883"/>
                  </a:lnTo>
                  <a:cubicBezTo>
                    <a:pt x="3392" y="1022"/>
                    <a:pt x="3499" y="1137"/>
                    <a:pt x="3637" y="1148"/>
                  </a:cubicBezTo>
                  <a:cubicBezTo>
                    <a:pt x="3977" y="1175"/>
                    <a:pt x="4258" y="1415"/>
                    <a:pt x="4348" y="1729"/>
                  </a:cubicBezTo>
                  <a:lnTo>
                    <a:pt x="3881" y="1729"/>
                  </a:lnTo>
                  <a:cubicBezTo>
                    <a:pt x="3734" y="1729"/>
                    <a:pt x="3615" y="1848"/>
                    <a:pt x="3615" y="1995"/>
                  </a:cubicBezTo>
                  <a:cubicBezTo>
                    <a:pt x="3615" y="2142"/>
                    <a:pt x="3734" y="2261"/>
                    <a:pt x="3881" y="2261"/>
                  </a:cubicBezTo>
                  <a:lnTo>
                    <a:pt x="4315" y="2261"/>
                  </a:lnTo>
                  <a:cubicBezTo>
                    <a:pt x="4251" y="2412"/>
                    <a:pt x="4141" y="2541"/>
                    <a:pt x="3994" y="2631"/>
                  </a:cubicBezTo>
                  <a:cubicBezTo>
                    <a:pt x="3928" y="2672"/>
                    <a:pt x="3883" y="2738"/>
                    <a:pt x="3870" y="2814"/>
                  </a:cubicBezTo>
                  <a:cubicBezTo>
                    <a:pt x="3857" y="2890"/>
                    <a:pt x="3879" y="2968"/>
                    <a:pt x="3928" y="3028"/>
                  </a:cubicBezTo>
                  <a:cubicBezTo>
                    <a:pt x="4011" y="3128"/>
                    <a:pt x="4054" y="3250"/>
                    <a:pt x="4054" y="3379"/>
                  </a:cubicBezTo>
                  <a:cubicBezTo>
                    <a:pt x="4054" y="3644"/>
                    <a:pt x="3866" y="3872"/>
                    <a:pt x="3604" y="3921"/>
                  </a:cubicBezTo>
                  <a:cubicBezTo>
                    <a:pt x="3490" y="3943"/>
                    <a:pt x="3403" y="4036"/>
                    <a:pt x="3389" y="4151"/>
                  </a:cubicBezTo>
                  <a:cubicBezTo>
                    <a:pt x="3370" y="4317"/>
                    <a:pt x="3227" y="4443"/>
                    <a:pt x="3056" y="4443"/>
                  </a:cubicBezTo>
                  <a:cubicBezTo>
                    <a:pt x="2873" y="4443"/>
                    <a:pt x="2722" y="4294"/>
                    <a:pt x="2722" y="4111"/>
                  </a:cubicBezTo>
                  <a:lnTo>
                    <a:pt x="2722" y="3488"/>
                  </a:lnTo>
                  <a:lnTo>
                    <a:pt x="3060" y="3488"/>
                  </a:lnTo>
                  <a:cubicBezTo>
                    <a:pt x="3206" y="3488"/>
                    <a:pt x="3324" y="3369"/>
                    <a:pt x="3324" y="3222"/>
                  </a:cubicBezTo>
                  <a:cubicBezTo>
                    <a:pt x="3324" y="3075"/>
                    <a:pt x="3206" y="2956"/>
                    <a:pt x="3060" y="2956"/>
                  </a:cubicBezTo>
                  <a:lnTo>
                    <a:pt x="2722" y="2956"/>
                  </a:lnTo>
                  <a:lnTo>
                    <a:pt x="2722" y="864"/>
                  </a:lnTo>
                  <a:cubicBezTo>
                    <a:pt x="2722" y="682"/>
                    <a:pt x="2873" y="533"/>
                    <a:pt x="3056" y="533"/>
                  </a:cubicBezTo>
                  <a:close/>
                  <a:moveTo>
                    <a:pt x="1855" y="1"/>
                  </a:moveTo>
                  <a:cubicBezTo>
                    <a:pt x="1451" y="1"/>
                    <a:pt x="1110" y="279"/>
                    <a:pt x="1014" y="653"/>
                  </a:cubicBezTo>
                  <a:cubicBezTo>
                    <a:pt x="431" y="800"/>
                    <a:pt x="1" y="1331"/>
                    <a:pt x="1" y="1947"/>
                  </a:cubicBezTo>
                  <a:cubicBezTo>
                    <a:pt x="1" y="2324"/>
                    <a:pt x="156" y="2674"/>
                    <a:pt x="427" y="2923"/>
                  </a:cubicBezTo>
                  <a:cubicBezTo>
                    <a:pt x="360" y="3065"/>
                    <a:pt x="325" y="3221"/>
                    <a:pt x="325" y="3379"/>
                  </a:cubicBezTo>
                  <a:cubicBezTo>
                    <a:pt x="325" y="3839"/>
                    <a:pt x="616" y="4241"/>
                    <a:pt x="1037" y="4396"/>
                  </a:cubicBezTo>
                  <a:cubicBezTo>
                    <a:pt x="1156" y="4736"/>
                    <a:pt x="1480" y="4974"/>
                    <a:pt x="1855" y="4974"/>
                  </a:cubicBezTo>
                  <a:cubicBezTo>
                    <a:pt x="2088" y="4974"/>
                    <a:pt x="2300" y="4883"/>
                    <a:pt x="2456" y="4733"/>
                  </a:cubicBezTo>
                  <a:cubicBezTo>
                    <a:pt x="2612" y="4883"/>
                    <a:pt x="2823" y="4974"/>
                    <a:pt x="3056" y="4974"/>
                  </a:cubicBezTo>
                  <a:cubicBezTo>
                    <a:pt x="3431" y="4974"/>
                    <a:pt x="3756" y="4736"/>
                    <a:pt x="3875" y="4396"/>
                  </a:cubicBezTo>
                  <a:cubicBezTo>
                    <a:pt x="4297" y="4242"/>
                    <a:pt x="4586" y="3839"/>
                    <a:pt x="4586" y="3379"/>
                  </a:cubicBezTo>
                  <a:cubicBezTo>
                    <a:pt x="4586" y="3221"/>
                    <a:pt x="4551" y="3065"/>
                    <a:pt x="4486" y="2923"/>
                  </a:cubicBezTo>
                  <a:cubicBezTo>
                    <a:pt x="4756" y="2674"/>
                    <a:pt x="4911" y="2324"/>
                    <a:pt x="4911" y="1947"/>
                  </a:cubicBezTo>
                  <a:cubicBezTo>
                    <a:pt x="4911" y="1331"/>
                    <a:pt x="4481" y="800"/>
                    <a:pt x="3897" y="653"/>
                  </a:cubicBezTo>
                  <a:cubicBezTo>
                    <a:pt x="3803" y="279"/>
                    <a:pt x="3462" y="1"/>
                    <a:pt x="3056" y="1"/>
                  </a:cubicBezTo>
                  <a:cubicBezTo>
                    <a:pt x="2823" y="1"/>
                    <a:pt x="2612" y="93"/>
                    <a:pt x="2456" y="243"/>
                  </a:cubicBezTo>
                  <a:cubicBezTo>
                    <a:pt x="2300" y="93"/>
                    <a:pt x="2088" y="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1"/>
            <p:cNvSpPr/>
            <p:nvPr/>
          </p:nvSpPr>
          <p:spPr>
            <a:xfrm>
              <a:off x="6199438" y="1520964"/>
              <a:ext cx="306667" cy="512604"/>
            </a:xfrm>
            <a:custGeom>
              <a:avLst/>
              <a:gdLst/>
              <a:ahLst/>
              <a:cxnLst/>
              <a:rect l="l" t="t" r="r" b="b"/>
              <a:pathLst>
                <a:path w="9246" h="15455" extrusionOk="0">
                  <a:moveTo>
                    <a:pt x="8484" y="532"/>
                  </a:moveTo>
                  <a:lnTo>
                    <a:pt x="8484" y="986"/>
                  </a:lnTo>
                  <a:lnTo>
                    <a:pt x="8025" y="986"/>
                  </a:lnTo>
                  <a:lnTo>
                    <a:pt x="8025" y="532"/>
                  </a:lnTo>
                  <a:close/>
                  <a:moveTo>
                    <a:pt x="991" y="1947"/>
                  </a:moveTo>
                  <a:lnTo>
                    <a:pt x="991" y="2401"/>
                  </a:lnTo>
                  <a:lnTo>
                    <a:pt x="532" y="2401"/>
                  </a:lnTo>
                  <a:lnTo>
                    <a:pt x="532" y="1947"/>
                  </a:lnTo>
                  <a:close/>
                  <a:moveTo>
                    <a:pt x="5882" y="4525"/>
                  </a:moveTo>
                  <a:cubicBezTo>
                    <a:pt x="5930" y="4525"/>
                    <a:pt x="5970" y="4566"/>
                    <a:pt x="5970" y="4615"/>
                  </a:cubicBezTo>
                  <a:lnTo>
                    <a:pt x="5970" y="5361"/>
                  </a:lnTo>
                  <a:cubicBezTo>
                    <a:pt x="5970" y="5409"/>
                    <a:pt x="5930" y="5449"/>
                    <a:pt x="5882" y="5449"/>
                  </a:cubicBezTo>
                  <a:lnTo>
                    <a:pt x="3181" y="5449"/>
                  </a:lnTo>
                  <a:cubicBezTo>
                    <a:pt x="3132" y="5449"/>
                    <a:pt x="3091" y="5409"/>
                    <a:pt x="3091" y="5361"/>
                  </a:cubicBezTo>
                  <a:lnTo>
                    <a:pt x="3091" y="4615"/>
                  </a:lnTo>
                  <a:cubicBezTo>
                    <a:pt x="3091" y="4566"/>
                    <a:pt x="3132" y="4525"/>
                    <a:pt x="3181" y="4525"/>
                  </a:cubicBezTo>
                  <a:close/>
                  <a:moveTo>
                    <a:pt x="5224" y="5981"/>
                  </a:moveTo>
                  <a:lnTo>
                    <a:pt x="5224" y="6746"/>
                  </a:lnTo>
                  <a:lnTo>
                    <a:pt x="3838" y="6746"/>
                  </a:lnTo>
                  <a:lnTo>
                    <a:pt x="3838" y="5981"/>
                  </a:lnTo>
                  <a:close/>
                  <a:moveTo>
                    <a:pt x="8236" y="7815"/>
                  </a:moveTo>
                  <a:cubicBezTo>
                    <a:pt x="8249" y="7817"/>
                    <a:pt x="8270" y="7829"/>
                    <a:pt x="8278" y="7839"/>
                  </a:cubicBezTo>
                  <a:lnTo>
                    <a:pt x="8688" y="8544"/>
                  </a:lnTo>
                  <a:cubicBezTo>
                    <a:pt x="8691" y="8555"/>
                    <a:pt x="8691" y="8579"/>
                    <a:pt x="8688" y="8590"/>
                  </a:cubicBezTo>
                  <a:lnTo>
                    <a:pt x="8278" y="9297"/>
                  </a:lnTo>
                  <a:cubicBezTo>
                    <a:pt x="8270" y="9305"/>
                    <a:pt x="8249" y="9317"/>
                    <a:pt x="8236" y="9320"/>
                  </a:cubicBezTo>
                  <a:lnTo>
                    <a:pt x="7416" y="9320"/>
                  </a:lnTo>
                  <a:cubicBezTo>
                    <a:pt x="7405" y="9318"/>
                    <a:pt x="7383" y="9306"/>
                    <a:pt x="7375" y="9297"/>
                  </a:cubicBezTo>
                  <a:lnTo>
                    <a:pt x="6965" y="8590"/>
                  </a:lnTo>
                  <a:cubicBezTo>
                    <a:pt x="6961" y="8579"/>
                    <a:pt x="6961" y="8555"/>
                    <a:pt x="6965" y="8544"/>
                  </a:cubicBezTo>
                  <a:lnTo>
                    <a:pt x="7375" y="7839"/>
                  </a:lnTo>
                  <a:cubicBezTo>
                    <a:pt x="7383" y="7829"/>
                    <a:pt x="7405" y="7817"/>
                    <a:pt x="7416" y="7815"/>
                  </a:cubicBezTo>
                  <a:close/>
                  <a:moveTo>
                    <a:pt x="7937" y="0"/>
                  </a:moveTo>
                  <a:cubicBezTo>
                    <a:pt x="7692" y="0"/>
                    <a:pt x="7493" y="200"/>
                    <a:pt x="7493" y="444"/>
                  </a:cubicBezTo>
                  <a:lnTo>
                    <a:pt x="7493" y="1074"/>
                  </a:lnTo>
                  <a:cubicBezTo>
                    <a:pt x="7493" y="1319"/>
                    <a:pt x="7692" y="1518"/>
                    <a:pt x="7937" y="1518"/>
                  </a:cubicBezTo>
                  <a:lnTo>
                    <a:pt x="7961" y="1518"/>
                  </a:lnTo>
                  <a:lnTo>
                    <a:pt x="7961" y="2645"/>
                  </a:lnTo>
                  <a:lnTo>
                    <a:pt x="6574" y="2645"/>
                  </a:lnTo>
                  <a:lnTo>
                    <a:pt x="6574" y="2303"/>
                  </a:lnTo>
                  <a:cubicBezTo>
                    <a:pt x="6574" y="2157"/>
                    <a:pt x="6455" y="2038"/>
                    <a:pt x="6308" y="2038"/>
                  </a:cubicBezTo>
                  <a:cubicBezTo>
                    <a:pt x="6161" y="2038"/>
                    <a:pt x="6042" y="2157"/>
                    <a:pt x="6042" y="2303"/>
                  </a:cubicBezTo>
                  <a:lnTo>
                    <a:pt x="6042" y="2645"/>
                  </a:lnTo>
                  <a:lnTo>
                    <a:pt x="5659" y="2645"/>
                  </a:lnTo>
                  <a:cubicBezTo>
                    <a:pt x="5415" y="2645"/>
                    <a:pt x="5216" y="2845"/>
                    <a:pt x="5216" y="3089"/>
                  </a:cubicBezTo>
                  <a:lnTo>
                    <a:pt x="5216" y="3994"/>
                  </a:lnTo>
                  <a:lnTo>
                    <a:pt x="4969" y="3994"/>
                  </a:lnTo>
                  <a:lnTo>
                    <a:pt x="4969" y="1356"/>
                  </a:lnTo>
                  <a:cubicBezTo>
                    <a:pt x="4969" y="1111"/>
                    <a:pt x="4771" y="913"/>
                    <a:pt x="4526" y="913"/>
                  </a:cubicBezTo>
                  <a:lnTo>
                    <a:pt x="3091" y="913"/>
                  </a:lnTo>
                  <a:lnTo>
                    <a:pt x="3091" y="602"/>
                  </a:lnTo>
                  <a:cubicBezTo>
                    <a:pt x="3091" y="455"/>
                    <a:pt x="2972" y="336"/>
                    <a:pt x="2826" y="336"/>
                  </a:cubicBezTo>
                  <a:cubicBezTo>
                    <a:pt x="2679" y="336"/>
                    <a:pt x="2561" y="455"/>
                    <a:pt x="2561" y="602"/>
                  </a:cubicBezTo>
                  <a:lnTo>
                    <a:pt x="2561" y="1002"/>
                  </a:lnTo>
                  <a:cubicBezTo>
                    <a:pt x="2561" y="1246"/>
                    <a:pt x="2759" y="1444"/>
                    <a:pt x="3003" y="1444"/>
                  </a:cubicBezTo>
                  <a:lnTo>
                    <a:pt x="4437" y="1444"/>
                  </a:lnTo>
                  <a:lnTo>
                    <a:pt x="4437" y="3994"/>
                  </a:lnTo>
                  <a:lnTo>
                    <a:pt x="4144" y="3994"/>
                  </a:lnTo>
                  <a:lnTo>
                    <a:pt x="4144" y="2352"/>
                  </a:lnTo>
                  <a:cubicBezTo>
                    <a:pt x="4144" y="2107"/>
                    <a:pt x="3945" y="1909"/>
                    <a:pt x="3700" y="1909"/>
                  </a:cubicBezTo>
                  <a:lnTo>
                    <a:pt x="1522" y="1909"/>
                  </a:lnTo>
                  <a:lnTo>
                    <a:pt x="1522" y="1859"/>
                  </a:lnTo>
                  <a:cubicBezTo>
                    <a:pt x="1522" y="1614"/>
                    <a:pt x="1324" y="1416"/>
                    <a:pt x="1080" y="1416"/>
                  </a:cubicBezTo>
                  <a:lnTo>
                    <a:pt x="443" y="1416"/>
                  </a:lnTo>
                  <a:cubicBezTo>
                    <a:pt x="199" y="1416"/>
                    <a:pt x="1" y="1614"/>
                    <a:pt x="1" y="1859"/>
                  </a:cubicBezTo>
                  <a:lnTo>
                    <a:pt x="1" y="2490"/>
                  </a:lnTo>
                  <a:cubicBezTo>
                    <a:pt x="1" y="2735"/>
                    <a:pt x="199" y="2933"/>
                    <a:pt x="443" y="2933"/>
                  </a:cubicBezTo>
                  <a:lnTo>
                    <a:pt x="1080" y="2933"/>
                  </a:lnTo>
                  <a:cubicBezTo>
                    <a:pt x="1324" y="2933"/>
                    <a:pt x="1522" y="2735"/>
                    <a:pt x="1522" y="2490"/>
                  </a:cubicBezTo>
                  <a:lnTo>
                    <a:pt x="1522" y="2441"/>
                  </a:lnTo>
                  <a:lnTo>
                    <a:pt x="3612" y="2441"/>
                  </a:lnTo>
                  <a:lnTo>
                    <a:pt x="3612" y="3994"/>
                  </a:lnTo>
                  <a:lnTo>
                    <a:pt x="3181" y="3994"/>
                  </a:lnTo>
                  <a:cubicBezTo>
                    <a:pt x="2838" y="3994"/>
                    <a:pt x="2560" y="4273"/>
                    <a:pt x="2560" y="4615"/>
                  </a:cubicBezTo>
                  <a:lnTo>
                    <a:pt x="2560" y="5361"/>
                  </a:lnTo>
                  <a:cubicBezTo>
                    <a:pt x="2560" y="5703"/>
                    <a:pt x="2839" y="5981"/>
                    <a:pt x="3181" y="5981"/>
                  </a:cubicBezTo>
                  <a:lnTo>
                    <a:pt x="3306" y="5981"/>
                  </a:lnTo>
                  <a:lnTo>
                    <a:pt x="3306" y="7278"/>
                  </a:lnTo>
                  <a:cubicBezTo>
                    <a:pt x="1545" y="7811"/>
                    <a:pt x="334" y="9426"/>
                    <a:pt x="334" y="11276"/>
                  </a:cubicBezTo>
                  <a:cubicBezTo>
                    <a:pt x="334" y="13580"/>
                    <a:pt x="2217" y="15455"/>
                    <a:pt x="4531" y="15455"/>
                  </a:cubicBezTo>
                  <a:cubicBezTo>
                    <a:pt x="5344" y="15455"/>
                    <a:pt x="6133" y="15223"/>
                    <a:pt x="6812" y="14785"/>
                  </a:cubicBezTo>
                  <a:cubicBezTo>
                    <a:pt x="6935" y="14705"/>
                    <a:pt x="6970" y="14540"/>
                    <a:pt x="6891" y="14417"/>
                  </a:cubicBezTo>
                  <a:cubicBezTo>
                    <a:pt x="6840" y="14338"/>
                    <a:pt x="6755" y="14296"/>
                    <a:pt x="6668" y="14296"/>
                  </a:cubicBezTo>
                  <a:cubicBezTo>
                    <a:pt x="6618" y="14296"/>
                    <a:pt x="6568" y="14309"/>
                    <a:pt x="6524" y="14338"/>
                  </a:cubicBezTo>
                  <a:cubicBezTo>
                    <a:pt x="5930" y="14721"/>
                    <a:pt x="5241" y="14923"/>
                    <a:pt x="4531" y="14923"/>
                  </a:cubicBezTo>
                  <a:cubicBezTo>
                    <a:pt x="2509" y="14923"/>
                    <a:pt x="865" y="13287"/>
                    <a:pt x="865" y="11276"/>
                  </a:cubicBezTo>
                  <a:cubicBezTo>
                    <a:pt x="865" y="9600"/>
                    <a:pt x="2005" y="8146"/>
                    <a:pt x="3637" y="7739"/>
                  </a:cubicBezTo>
                  <a:cubicBezTo>
                    <a:pt x="3755" y="7709"/>
                    <a:pt x="3838" y="7602"/>
                    <a:pt x="3838" y="7480"/>
                  </a:cubicBezTo>
                  <a:lnTo>
                    <a:pt x="3838" y="7278"/>
                  </a:lnTo>
                  <a:lnTo>
                    <a:pt x="5224" y="7278"/>
                  </a:lnTo>
                  <a:lnTo>
                    <a:pt x="5224" y="7480"/>
                  </a:lnTo>
                  <a:cubicBezTo>
                    <a:pt x="5224" y="7602"/>
                    <a:pt x="5307" y="7709"/>
                    <a:pt x="5426" y="7739"/>
                  </a:cubicBezTo>
                  <a:cubicBezTo>
                    <a:pt x="5830" y="7840"/>
                    <a:pt x="6203" y="8005"/>
                    <a:pt x="6537" y="8222"/>
                  </a:cubicBezTo>
                  <a:lnTo>
                    <a:pt x="6503" y="8280"/>
                  </a:lnTo>
                  <a:cubicBezTo>
                    <a:pt x="6407" y="8446"/>
                    <a:pt x="6407" y="8688"/>
                    <a:pt x="6503" y="8854"/>
                  </a:cubicBezTo>
                  <a:lnTo>
                    <a:pt x="6917" y="9566"/>
                  </a:lnTo>
                  <a:cubicBezTo>
                    <a:pt x="7012" y="9732"/>
                    <a:pt x="7221" y="9852"/>
                    <a:pt x="7413" y="9852"/>
                  </a:cubicBezTo>
                  <a:lnTo>
                    <a:pt x="7907" y="9852"/>
                  </a:lnTo>
                  <a:cubicBezTo>
                    <a:pt x="8094" y="10291"/>
                    <a:pt x="8197" y="10774"/>
                    <a:pt x="8197" y="11276"/>
                  </a:cubicBezTo>
                  <a:cubicBezTo>
                    <a:pt x="8197" y="12038"/>
                    <a:pt x="7963" y="12767"/>
                    <a:pt x="7522" y="13386"/>
                  </a:cubicBezTo>
                  <a:cubicBezTo>
                    <a:pt x="7436" y="13505"/>
                    <a:pt x="7463" y="13672"/>
                    <a:pt x="7583" y="13757"/>
                  </a:cubicBezTo>
                  <a:cubicBezTo>
                    <a:pt x="7630" y="13790"/>
                    <a:pt x="7684" y="13806"/>
                    <a:pt x="7737" y="13806"/>
                  </a:cubicBezTo>
                  <a:cubicBezTo>
                    <a:pt x="7820" y="13806"/>
                    <a:pt x="7902" y="13768"/>
                    <a:pt x="7954" y="13695"/>
                  </a:cubicBezTo>
                  <a:cubicBezTo>
                    <a:pt x="8460" y="12986"/>
                    <a:pt x="8728" y="12149"/>
                    <a:pt x="8728" y="11276"/>
                  </a:cubicBezTo>
                  <a:cubicBezTo>
                    <a:pt x="8728" y="10761"/>
                    <a:pt x="8634" y="10264"/>
                    <a:pt x="8459" y="9804"/>
                  </a:cubicBezTo>
                  <a:cubicBezTo>
                    <a:pt x="8574" y="9753"/>
                    <a:pt x="8677" y="9668"/>
                    <a:pt x="8736" y="9566"/>
                  </a:cubicBezTo>
                  <a:lnTo>
                    <a:pt x="9149" y="8854"/>
                  </a:lnTo>
                  <a:cubicBezTo>
                    <a:pt x="9246" y="8688"/>
                    <a:pt x="9246" y="8446"/>
                    <a:pt x="9149" y="8281"/>
                  </a:cubicBezTo>
                  <a:lnTo>
                    <a:pt x="8736" y="7569"/>
                  </a:lnTo>
                  <a:cubicBezTo>
                    <a:pt x="8641" y="7403"/>
                    <a:pt x="8431" y="7283"/>
                    <a:pt x="8240" y="7283"/>
                  </a:cubicBezTo>
                  <a:lnTo>
                    <a:pt x="7413" y="7283"/>
                  </a:lnTo>
                  <a:cubicBezTo>
                    <a:pt x="7221" y="7283"/>
                    <a:pt x="7012" y="7403"/>
                    <a:pt x="6917" y="7569"/>
                  </a:cubicBezTo>
                  <a:lnTo>
                    <a:pt x="6804" y="7763"/>
                  </a:lnTo>
                  <a:cubicBezTo>
                    <a:pt x="6484" y="7557"/>
                    <a:pt x="6134" y="7392"/>
                    <a:pt x="5756" y="7278"/>
                  </a:cubicBezTo>
                  <a:lnTo>
                    <a:pt x="5756" y="5981"/>
                  </a:lnTo>
                  <a:lnTo>
                    <a:pt x="5882" y="5981"/>
                  </a:lnTo>
                  <a:cubicBezTo>
                    <a:pt x="6224" y="5981"/>
                    <a:pt x="6502" y="5703"/>
                    <a:pt x="6502" y="5361"/>
                  </a:cubicBezTo>
                  <a:lnTo>
                    <a:pt x="6502" y="4615"/>
                  </a:lnTo>
                  <a:cubicBezTo>
                    <a:pt x="6502" y="4273"/>
                    <a:pt x="6224" y="3994"/>
                    <a:pt x="5882" y="3994"/>
                  </a:cubicBezTo>
                  <a:lnTo>
                    <a:pt x="5748" y="3994"/>
                  </a:lnTo>
                  <a:lnTo>
                    <a:pt x="5748" y="3177"/>
                  </a:lnTo>
                  <a:lnTo>
                    <a:pt x="8049" y="3177"/>
                  </a:lnTo>
                  <a:cubicBezTo>
                    <a:pt x="8294" y="3177"/>
                    <a:pt x="8493" y="2978"/>
                    <a:pt x="8493" y="2734"/>
                  </a:cubicBezTo>
                  <a:lnTo>
                    <a:pt x="8493" y="1518"/>
                  </a:lnTo>
                  <a:lnTo>
                    <a:pt x="8572" y="1518"/>
                  </a:lnTo>
                  <a:cubicBezTo>
                    <a:pt x="8816" y="1518"/>
                    <a:pt x="9016" y="1319"/>
                    <a:pt x="9016" y="1074"/>
                  </a:cubicBezTo>
                  <a:lnTo>
                    <a:pt x="9016" y="444"/>
                  </a:lnTo>
                  <a:cubicBezTo>
                    <a:pt x="9016" y="200"/>
                    <a:pt x="8816" y="0"/>
                    <a:pt x="8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1"/>
            <p:cNvSpPr/>
            <p:nvPr/>
          </p:nvSpPr>
          <p:spPr>
            <a:xfrm>
              <a:off x="6487962" y="1717348"/>
              <a:ext cx="70514" cy="64842"/>
            </a:xfrm>
            <a:custGeom>
              <a:avLst/>
              <a:gdLst/>
              <a:ahLst/>
              <a:cxnLst/>
              <a:rect l="l" t="t" r="r" b="b"/>
              <a:pathLst>
                <a:path w="2126" h="1955" extrusionOk="0">
                  <a:moveTo>
                    <a:pt x="1295" y="533"/>
                  </a:moveTo>
                  <a:cubicBezTo>
                    <a:pt x="1307" y="535"/>
                    <a:pt x="1329" y="547"/>
                    <a:pt x="1337" y="556"/>
                  </a:cubicBezTo>
                  <a:lnTo>
                    <a:pt x="1568" y="955"/>
                  </a:lnTo>
                  <a:cubicBezTo>
                    <a:pt x="1571" y="966"/>
                    <a:pt x="1571" y="989"/>
                    <a:pt x="1568" y="1001"/>
                  </a:cubicBezTo>
                  <a:lnTo>
                    <a:pt x="1337" y="1399"/>
                  </a:lnTo>
                  <a:cubicBezTo>
                    <a:pt x="1329" y="1408"/>
                    <a:pt x="1307" y="1421"/>
                    <a:pt x="1295" y="1424"/>
                  </a:cubicBezTo>
                  <a:lnTo>
                    <a:pt x="831" y="1424"/>
                  </a:lnTo>
                  <a:cubicBezTo>
                    <a:pt x="820" y="1421"/>
                    <a:pt x="798" y="1408"/>
                    <a:pt x="790" y="1399"/>
                  </a:cubicBezTo>
                  <a:lnTo>
                    <a:pt x="559" y="1001"/>
                  </a:lnTo>
                  <a:cubicBezTo>
                    <a:pt x="555" y="989"/>
                    <a:pt x="555" y="966"/>
                    <a:pt x="559" y="955"/>
                  </a:cubicBezTo>
                  <a:lnTo>
                    <a:pt x="790" y="556"/>
                  </a:lnTo>
                  <a:cubicBezTo>
                    <a:pt x="798" y="547"/>
                    <a:pt x="820" y="535"/>
                    <a:pt x="831" y="533"/>
                  </a:cubicBezTo>
                  <a:close/>
                  <a:moveTo>
                    <a:pt x="828" y="1"/>
                  </a:moveTo>
                  <a:cubicBezTo>
                    <a:pt x="636" y="1"/>
                    <a:pt x="428" y="121"/>
                    <a:pt x="332" y="286"/>
                  </a:cubicBezTo>
                  <a:lnTo>
                    <a:pt x="97" y="691"/>
                  </a:lnTo>
                  <a:cubicBezTo>
                    <a:pt x="0" y="857"/>
                    <a:pt x="0" y="1098"/>
                    <a:pt x="97" y="1265"/>
                  </a:cubicBezTo>
                  <a:lnTo>
                    <a:pt x="332" y="1669"/>
                  </a:lnTo>
                  <a:cubicBezTo>
                    <a:pt x="428" y="1834"/>
                    <a:pt x="636" y="1955"/>
                    <a:pt x="828" y="1955"/>
                  </a:cubicBezTo>
                  <a:lnTo>
                    <a:pt x="1299" y="1955"/>
                  </a:lnTo>
                  <a:cubicBezTo>
                    <a:pt x="1490" y="1955"/>
                    <a:pt x="1699" y="1834"/>
                    <a:pt x="1795" y="1669"/>
                  </a:cubicBezTo>
                  <a:lnTo>
                    <a:pt x="2030" y="1265"/>
                  </a:lnTo>
                  <a:cubicBezTo>
                    <a:pt x="2126" y="1098"/>
                    <a:pt x="2126" y="857"/>
                    <a:pt x="2030" y="691"/>
                  </a:cubicBezTo>
                  <a:lnTo>
                    <a:pt x="1795" y="286"/>
                  </a:lnTo>
                  <a:cubicBezTo>
                    <a:pt x="1699" y="121"/>
                    <a:pt x="1490"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1"/>
            <p:cNvSpPr/>
            <p:nvPr/>
          </p:nvSpPr>
          <p:spPr>
            <a:xfrm>
              <a:off x="6162888" y="1478111"/>
              <a:ext cx="50514" cy="50381"/>
            </a:xfrm>
            <a:custGeom>
              <a:avLst/>
              <a:gdLst/>
              <a:ahLst/>
              <a:cxnLst/>
              <a:rect l="l" t="t" r="r" b="b"/>
              <a:pathLst>
                <a:path w="1523" h="1519" extrusionOk="0">
                  <a:moveTo>
                    <a:pt x="991" y="533"/>
                  </a:moveTo>
                  <a:lnTo>
                    <a:pt x="991" y="986"/>
                  </a:lnTo>
                  <a:lnTo>
                    <a:pt x="532" y="986"/>
                  </a:lnTo>
                  <a:lnTo>
                    <a:pt x="532" y="533"/>
                  </a:lnTo>
                  <a:close/>
                  <a:moveTo>
                    <a:pt x="444" y="1"/>
                  </a:moveTo>
                  <a:cubicBezTo>
                    <a:pt x="199" y="1"/>
                    <a:pt x="0" y="199"/>
                    <a:pt x="0" y="443"/>
                  </a:cubicBezTo>
                  <a:lnTo>
                    <a:pt x="0" y="1075"/>
                  </a:lnTo>
                  <a:cubicBezTo>
                    <a:pt x="0" y="1319"/>
                    <a:pt x="199" y="1518"/>
                    <a:pt x="444" y="1518"/>
                  </a:cubicBezTo>
                  <a:lnTo>
                    <a:pt x="1079" y="1518"/>
                  </a:lnTo>
                  <a:cubicBezTo>
                    <a:pt x="1324" y="1518"/>
                    <a:pt x="1523" y="1319"/>
                    <a:pt x="1523" y="1075"/>
                  </a:cubicBezTo>
                  <a:lnTo>
                    <a:pt x="1523" y="443"/>
                  </a:lnTo>
                  <a:cubicBezTo>
                    <a:pt x="1523" y="199"/>
                    <a:pt x="1324" y="1"/>
                    <a:pt x="1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1"/>
            <p:cNvSpPr/>
            <p:nvPr/>
          </p:nvSpPr>
          <p:spPr>
            <a:xfrm>
              <a:off x="6526636" y="1467531"/>
              <a:ext cx="50547" cy="50381"/>
            </a:xfrm>
            <a:custGeom>
              <a:avLst/>
              <a:gdLst/>
              <a:ahLst/>
              <a:cxnLst/>
              <a:rect l="l" t="t" r="r" b="b"/>
              <a:pathLst>
                <a:path w="1524" h="1519" extrusionOk="0">
                  <a:moveTo>
                    <a:pt x="992" y="532"/>
                  </a:moveTo>
                  <a:lnTo>
                    <a:pt x="992" y="986"/>
                  </a:lnTo>
                  <a:lnTo>
                    <a:pt x="533" y="986"/>
                  </a:lnTo>
                  <a:lnTo>
                    <a:pt x="533" y="532"/>
                  </a:lnTo>
                  <a:close/>
                  <a:moveTo>
                    <a:pt x="444" y="0"/>
                  </a:moveTo>
                  <a:cubicBezTo>
                    <a:pt x="200" y="0"/>
                    <a:pt x="1" y="200"/>
                    <a:pt x="1" y="444"/>
                  </a:cubicBezTo>
                  <a:lnTo>
                    <a:pt x="1" y="1074"/>
                  </a:lnTo>
                  <a:cubicBezTo>
                    <a:pt x="1" y="1319"/>
                    <a:pt x="200" y="1518"/>
                    <a:pt x="444" y="1518"/>
                  </a:cubicBezTo>
                  <a:lnTo>
                    <a:pt x="1080" y="1518"/>
                  </a:lnTo>
                  <a:cubicBezTo>
                    <a:pt x="1324" y="1518"/>
                    <a:pt x="1523" y="1319"/>
                    <a:pt x="1523" y="1074"/>
                  </a:cubicBezTo>
                  <a:lnTo>
                    <a:pt x="1523" y="444"/>
                  </a:lnTo>
                  <a:cubicBezTo>
                    <a:pt x="1523" y="200"/>
                    <a:pt x="1324" y="0"/>
                    <a:pt x="1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1"/>
            <p:cNvSpPr/>
            <p:nvPr/>
          </p:nvSpPr>
          <p:spPr>
            <a:xfrm>
              <a:off x="6268626" y="1431577"/>
              <a:ext cx="50481" cy="73499"/>
            </a:xfrm>
            <a:custGeom>
              <a:avLst/>
              <a:gdLst/>
              <a:ahLst/>
              <a:cxnLst/>
              <a:rect l="l" t="t" r="r" b="b"/>
              <a:pathLst>
                <a:path w="1522" h="2216" extrusionOk="0">
                  <a:moveTo>
                    <a:pt x="990" y="531"/>
                  </a:moveTo>
                  <a:lnTo>
                    <a:pt x="990" y="986"/>
                  </a:lnTo>
                  <a:lnTo>
                    <a:pt x="531" y="986"/>
                  </a:lnTo>
                  <a:lnTo>
                    <a:pt x="531" y="531"/>
                  </a:lnTo>
                  <a:close/>
                  <a:moveTo>
                    <a:pt x="443" y="0"/>
                  </a:moveTo>
                  <a:cubicBezTo>
                    <a:pt x="198" y="0"/>
                    <a:pt x="0" y="198"/>
                    <a:pt x="0" y="443"/>
                  </a:cubicBezTo>
                  <a:lnTo>
                    <a:pt x="0" y="1074"/>
                  </a:lnTo>
                  <a:cubicBezTo>
                    <a:pt x="0" y="1319"/>
                    <a:pt x="198" y="1518"/>
                    <a:pt x="443" y="1518"/>
                  </a:cubicBezTo>
                  <a:lnTo>
                    <a:pt x="475" y="1518"/>
                  </a:lnTo>
                  <a:lnTo>
                    <a:pt x="475" y="1950"/>
                  </a:lnTo>
                  <a:cubicBezTo>
                    <a:pt x="475" y="2097"/>
                    <a:pt x="593" y="2216"/>
                    <a:pt x="739" y="2216"/>
                  </a:cubicBezTo>
                  <a:cubicBezTo>
                    <a:pt x="886" y="2216"/>
                    <a:pt x="1005" y="2097"/>
                    <a:pt x="1005" y="1950"/>
                  </a:cubicBezTo>
                  <a:lnTo>
                    <a:pt x="1005" y="1518"/>
                  </a:lnTo>
                  <a:lnTo>
                    <a:pt x="1079" y="1518"/>
                  </a:lnTo>
                  <a:cubicBezTo>
                    <a:pt x="1324" y="1518"/>
                    <a:pt x="1522" y="1319"/>
                    <a:pt x="1522" y="1074"/>
                  </a:cubicBezTo>
                  <a:lnTo>
                    <a:pt x="1522" y="443"/>
                  </a:lnTo>
                  <a:cubicBezTo>
                    <a:pt x="1522" y="198"/>
                    <a:pt x="1324"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1"/>
            <p:cNvSpPr/>
            <p:nvPr/>
          </p:nvSpPr>
          <p:spPr>
            <a:xfrm>
              <a:off x="6383418" y="1467498"/>
              <a:ext cx="50481" cy="95191"/>
            </a:xfrm>
            <a:custGeom>
              <a:avLst/>
              <a:gdLst/>
              <a:ahLst/>
              <a:cxnLst/>
              <a:rect l="l" t="t" r="r" b="b"/>
              <a:pathLst>
                <a:path w="1522" h="2870" extrusionOk="0">
                  <a:moveTo>
                    <a:pt x="991" y="532"/>
                  </a:moveTo>
                  <a:lnTo>
                    <a:pt x="991" y="986"/>
                  </a:lnTo>
                  <a:lnTo>
                    <a:pt x="532" y="986"/>
                  </a:lnTo>
                  <a:lnTo>
                    <a:pt x="532" y="532"/>
                  </a:lnTo>
                  <a:close/>
                  <a:moveTo>
                    <a:pt x="444" y="0"/>
                  </a:moveTo>
                  <a:cubicBezTo>
                    <a:pt x="200" y="0"/>
                    <a:pt x="0" y="200"/>
                    <a:pt x="0" y="444"/>
                  </a:cubicBezTo>
                  <a:lnTo>
                    <a:pt x="0" y="1075"/>
                  </a:lnTo>
                  <a:cubicBezTo>
                    <a:pt x="0" y="1320"/>
                    <a:pt x="198" y="1518"/>
                    <a:pt x="443" y="1518"/>
                  </a:cubicBezTo>
                  <a:lnTo>
                    <a:pt x="495" y="1518"/>
                  </a:lnTo>
                  <a:lnTo>
                    <a:pt x="495" y="2603"/>
                  </a:lnTo>
                  <a:cubicBezTo>
                    <a:pt x="495" y="2751"/>
                    <a:pt x="614" y="2869"/>
                    <a:pt x="761" y="2869"/>
                  </a:cubicBezTo>
                  <a:cubicBezTo>
                    <a:pt x="908" y="2869"/>
                    <a:pt x="1027" y="2751"/>
                    <a:pt x="1027" y="2603"/>
                  </a:cubicBezTo>
                  <a:lnTo>
                    <a:pt x="1027" y="1518"/>
                  </a:lnTo>
                  <a:lnTo>
                    <a:pt x="1079" y="1518"/>
                  </a:lnTo>
                  <a:cubicBezTo>
                    <a:pt x="1324" y="1518"/>
                    <a:pt x="1522" y="1320"/>
                    <a:pt x="1522" y="1075"/>
                  </a:cubicBezTo>
                  <a:lnTo>
                    <a:pt x="1522" y="444"/>
                  </a:lnTo>
                  <a:cubicBezTo>
                    <a:pt x="1522" y="200"/>
                    <a:pt x="1324"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51"/>
          <p:cNvGrpSpPr/>
          <p:nvPr/>
        </p:nvGrpSpPr>
        <p:grpSpPr>
          <a:xfrm>
            <a:off x="3702586" y="3426738"/>
            <a:ext cx="392377" cy="365773"/>
            <a:chOff x="4002290" y="2305475"/>
            <a:chExt cx="601990" cy="567794"/>
          </a:xfrm>
        </p:grpSpPr>
        <p:sp>
          <p:nvSpPr>
            <p:cNvPr id="1803" name="Google Shape;1803;p51"/>
            <p:cNvSpPr/>
            <p:nvPr/>
          </p:nvSpPr>
          <p:spPr>
            <a:xfrm>
              <a:off x="4123717" y="2467995"/>
              <a:ext cx="36086" cy="55058"/>
            </a:xfrm>
            <a:custGeom>
              <a:avLst/>
              <a:gdLst/>
              <a:ahLst/>
              <a:cxnLst/>
              <a:rect l="l" t="t" r="r" b="b"/>
              <a:pathLst>
                <a:path w="1088" h="1660" extrusionOk="0">
                  <a:moveTo>
                    <a:pt x="267" y="0"/>
                  </a:moveTo>
                  <a:cubicBezTo>
                    <a:pt x="120" y="0"/>
                    <a:pt x="1" y="119"/>
                    <a:pt x="1" y="265"/>
                  </a:cubicBezTo>
                  <a:lnTo>
                    <a:pt x="1" y="1039"/>
                  </a:lnTo>
                  <a:cubicBezTo>
                    <a:pt x="1" y="1381"/>
                    <a:pt x="244" y="1659"/>
                    <a:pt x="544" y="1659"/>
                  </a:cubicBezTo>
                  <a:lnTo>
                    <a:pt x="821" y="1659"/>
                  </a:lnTo>
                  <a:cubicBezTo>
                    <a:pt x="968" y="1659"/>
                    <a:pt x="1087" y="1540"/>
                    <a:pt x="1087" y="1393"/>
                  </a:cubicBezTo>
                  <a:cubicBezTo>
                    <a:pt x="1087" y="1247"/>
                    <a:pt x="968" y="1128"/>
                    <a:pt x="821" y="1128"/>
                  </a:cubicBezTo>
                  <a:lnTo>
                    <a:pt x="559" y="1128"/>
                  </a:lnTo>
                  <a:cubicBezTo>
                    <a:pt x="549" y="1116"/>
                    <a:pt x="533" y="1085"/>
                    <a:pt x="533" y="1039"/>
                  </a:cubicBezTo>
                  <a:lnTo>
                    <a:pt x="533" y="265"/>
                  </a:lnTo>
                  <a:cubicBezTo>
                    <a:pt x="533" y="119"/>
                    <a:pt x="41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1"/>
            <p:cNvSpPr/>
            <p:nvPr/>
          </p:nvSpPr>
          <p:spPr>
            <a:xfrm>
              <a:off x="4077382" y="2453269"/>
              <a:ext cx="17678" cy="39337"/>
            </a:xfrm>
            <a:custGeom>
              <a:avLst/>
              <a:gdLst/>
              <a:ahLst/>
              <a:cxnLst/>
              <a:rect l="l" t="t" r="r" b="b"/>
              <a:pathLst>
                <a:path w="533" h="1186" extrusionOk="0">
                  <a:moveTo>
                    <a:pt x="266" y="1"/>
                  </a:moveTo>
                  <a:cubicBezTo>
                    <a:pt x="120" y="1"/>
                    <a:pt x="0" y="120"/>
                    <a:pt x="0" y="267"/>
                  </a:cubicBezTo>
                  <a:lnTo>
                    <a:pt x="0" y="920"/>
                  </a:lnTo>
                  <a:cubicBezTo>
                    <a:pt x="0" y="1066"/>
                    <a:pt x="120"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1"/>
            <p:cNvSpPr/>
            <p:nvPr/>
          </p:nvSpPr>
          <p:spPr>
            <a:xfrm>
              <a:off x="4180002" y="2453269"/>
              <a:ext cx="17645" cy="39337"/>
            </a:xfrm>
            <a:custGeom>
              <a:avLst/>
              <a:gdLst/>
              <a:ahLst/>
              <a:cxnLst/>
              <a:rect l="l" t="t" r="r" b="b"/>
              <a:pathLst>
                <a:path w="532" h="1186" extrusionOk="0">
                  <a:moveTo>
                    <a:pt x="266" y="1"/>
                  </a:moveTo>
                  <a:cubicBezTo>
                    <a:pt x="119" y="1"/>
                    <a:pt x="0" y="120"/>
                    <a:pt x="0" y="267"/>
                  </a:cubicBezTo>
                  <a:lnTo>
                    <a:pt x="0" y="920"/>
                  </a:lnTo>
                  <a:cubicBezTo>
                    <a:pt x="0" y="1066"/>
                    <a:pt x="119"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1"/>
            <p:cNvSpPr/>
            <p:nvPr/>
          </p:nvSpPr>
          <p:spPr>
            <a:xfrm>
              <a:off x="4093733" y="2536884"/>
              <a:ext cx="87595" cy="31708"/>
            </a:xfrm>
            <a:custGeom>
              <a:avLst/>
              <a:gdLst/>
              <a:ahLst/>
              <a:cxnLst/>
              <a:rect l="l" t="t" r="r" b="b"/>
              <a:pathLst>
                <a:path w="2641" h="956" extrusionOk="0">
                  <a:moveTo>
                    <a:pt x="292" y="1"/>
                  </a:moveTo>
                  <a:cubicBezTo>
                    <a:pt x="224" y="1"/>
                    <a:pt x="156" y="26"/>
                    <a:pt x="104" y="78"/>
                  </a:cubicBezTo>
                  <a:cubicBezTo>
                    <a:pt x="0" y="183"/>
                    <a:pt x="1" y="350"/>
                    <a:pt x="105" y="454"/>
                  </a:cubicBezTo>
                  <a:cubicBezTo>
                    <a:pt x="440" y="789"/>
                    <a:pt x="880" y="955"/>
                    <a:pt x="1321" y="955"/>
                  </a:cubicBezTo>
                  <a:cubicBezTo>
                    <a:pt x="1760" y="955"/>
                    <a:pt x="2201" y="789"/>
                    <a:pt x="2535" y="454"/>
                  </a:cubicBezTo>
                  <a:cubicBezTo>
                    <a:pt x="2640" y="350"/>
                    <a:pt x="2640" y="183"/>
                    <a:pt x="2536" y="78"/>
                  </a:cubicBezTo>
                  <a:cubicBezTo>
                    <a:pt x="2485" y="26"/>
                    <a:pt x="2416" y="1"/>
                    <a:pt x="2348" y="1"/>
                  </a:cubicBezTo>
                  <a:cubicBezTo>
                    <a:pt x="2280" y="1"/>
                    <a:pt x="2212" y="26"/>
                    <a:pt x="2161" y="78"/>
                  </a:cubicBezTo>
                  <a:cubicBezTo>
                    <a:pt x="1929" y="309"/>
                    <a:pt x="1625" y="424"/>
                    <a:pt x="1321" y="424"/>
                  </a:cubicBezTo>
                  <a:cubicBezTo>
                    <a:pt x="1016" y="424"/>
                    <a:pt x="712" y="309"/>
                    <a:pt x="480" y="78"/>
                  </a:cubicBezTo>
                  <a:cubicBezTo>
                    <a:pt x="428" y="26"/>
                    <a:pt x="360"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1"/>
            <p:cNvSpPr/>
            <p:nvPr/>
          </p:nvSpPr>
          <p:spPr>
            <a:xfrm>
              <a:off x="4002290" y="2305475"/>
              <a:ext cx="601990" cy="567794"/>
            </a:xfrm>
            <a:custGeom>
              <a:avLst/>
              <a:gdLst/>
              <a:ahLst/>
              <a:cxnLst/>
              <a:rect l="l" t="t" r="r" b="b"/>
              <a:pathLst>
                <a:path w="18150" h="17119" extrusionOk="0">
                  <a:moveTo>
                    <a:pt x="4172" y="532"/>
                  </a:moveTo>
                  <a:cubicBezTo>
                    <a:pt x="4485" y="532"/>
                    <a:pt x="4740" y="785"/>
                    <a:pt x="4740" y="1096"/>
                  </a:cubicBezTo>
                  <a:lnTo>
                    <a:pt x="4740" y="1406"/>
                  </a:lnTo>
                  <a:cubicBezTo>
                    <a:pt x="4515" y="1393"/>
                    <a:pt x="4296" y="1389"/>
                    <a:pt x="4093" y="1389"/>
                  </a:cubicBezTo>
                  <a:lnTo>
                    <a:pt x="4061" y="1389"/>
                  </a:lnTo>
                  <a:cubicBezTo>
                    <a:pt x="3375" y="1389"/>
                    <a:pt x="2506" y="1430"/>
                    <a:pt x="1870" y="1751"/>
                  </a:cubicBezTo>
                  <a:cubicBezTo>
                    <a:pt x="1687" y="1844"/>
                    <a:pt x="1531" y="1955"/>
                    <a:pt x="1398" y="2087"/>
                  </a:cubicBezTo>
                  <a:lnTo>
                    <a:pt x="1398" y="1096"/>
                  </a:lnTo>
                  <a:cubicBezTo>
                    <a:pt x="1398" y="785"/>
                    <a:pt x="1653" y="532"/>
                    <a:pt x="1966" y="532"/>
                  </a:cubicBezTo>
                  <a:close/>
                  <a:moveTo>
                    <a:pt x="5558" y="891"/>
                  </a:moveTo>
                  <a:cubicBezTo>
                    <a:pt x="6219" y="891"/>
                    <a:pt x="6756" y="1426"/>
                    <a:pt x="6756" y="2083"/>
                  </a:cubicBezTo>
                  <a:lnTo>
                    <a:pt x="6756" y="2087"/>
                  </a:lnTo>
                  <a:cubicBezTo>
                    <a:pt x="6623" y="1955"/>
                    <a:pt x="6467" y="1844"/>
                    <a:pt x="6284" y="1751"/>
                  </a:cubicBezTo>
                  <a:cubicBezTo>
                    <a:pt x="5984" y="1600"/>
                    <a:pt x="5632" y="1511"/>
                    <a:pt x="5272" y="1460"/>
                  </a:cubicBezTo>
                  <a:lnTo>
                    <a:pt x="5272" y="1096"/>
                  </a:lnTo>
                  <a:cubicBezTo>
                    <a:pt x="5272" y="1040"/>
                    <a:pt x="5267" y="983"/>
                    <a:pt x="5258" y="929"/>
                  </a:cubicBezTo>
                  <a:cubicBezTo>
                    <a:pt x="5356" y="904"/>
                    <a:pt x="5456" y="891"/>
                    <a:pt x="5558" y="891"/>
                  </a:cubicBezTo>
                  <a:close/>
                  <a:moveTo>
                    <a:pt x="7537" y="2592"/>
                  </a:moveTo>
                  <a:lnTo>
                    <a:pt x="7537" y="3178"/>
                  </a:lnTo>
                  <a:lnTo>
                    <a:pt x="7288" y="3178"/>
                  </a:lnTo>
                  <a:lnTo>
                    <a:pt x="7288" y="2592"/>
                  </a:lnTo>
                  <a:close/>
                  <a:moveTo>
                    <a:pt x="14299" y="5359"/>
                  </a:moveTo>
                  <a:lnTo>
                    <a:pt x="14299" y="5731"/>
                  </a:lnTo>
                  <a:lnTo>
                    <a:pt x="13120" y="5731"/>
                  </a:lnTo>
                  <a:lnTo>
                    <a:pt x="13120" y="5359"/>
                  </a:lnTo>
                  <a:close/>
                  <a:moveTo>
                    <a:pt x="866" y="5052"/>
                  </a:moveTo>
                  <a:lnTo>
                    <a:pt x="866" y="6047"/>
                  </a:lnTo>
                  <a:cubicBezTo>
                    <a:pt x="866" y="6113"/>
                    <a:pt x="868" y="6178"/>
                    <a:pt x="872" y="6243"/>
                  </a:cubicBezTo>
                  <a:cubicBezTo>
                    <a:pt x="671" y="6141"/>
                    <a:pt x="532" y="5933"/>
                    <a:pt x="532" y="5694"/>
                  </a:cubicBezTo>
                  <a:lnTo>
                    <a:pt x="532" y="5598"/>
                  </a:lnTo>
                  <a:cubicBezTo>
                    <a:pt x="532" y="5360"/>
                    <a:pt x="668" y="5155"/>
                    <a:pt x="866" y="5052"/>
                  </a:cubicBezTo>
                  <a:close/>
                  <a:moveTo>
                    <a:pt x="7288" y="5052"/>
                  </a:moveTo>
                  <a:cubicBezTo>
                    <a:pt x="7486" y="5155"/>
                    <a:pt x="7622" y="5360"/>
                    <a:pt x="7622" y="5598"/>
                  </a:cubicBezTo>
                  <a:lnTo>
                    <a:pt x="7622" y="5694"/>
                  </a:lnTo>
                  <a:cubicBezTo>
                    <a:pt x="7622" y="5933"/>
                    <a:pt x="7483" y="6141"/>
                    <a:pt x="7282" y="6243"/>
                  </a:cubicBezTo>
                  <a:cubicBezTo>
                    <a:pt x="7286" y="6178"/>
                    <a:pt x="7288" y="6113"/>
                    <a:pt x="7288" y="6046"/>
                  </a:cubicBezTo>
                  <a:lnTo>
                    <a:pt x="7288" y="5052"/>
                  </a:lnTo>
                  <a:close/>
                  <a:moveTo>
                    <a:pt x="10076" y="7666"/>
                  </a:moveTo>
                  <a:cubicBezTo>
                    <a:pt x="10074" y="7720"/>
                    <a:pt x="10072" y="7773"/>
                    <a:pt x="10072" y="7826"/>
                  </a:cubicBezTo>
                  <a:lnTo>
                    <a:pt x="10072" y="8252"/>
                  </a:lnTo>
                  <a:lnTo>
                    <a:pt x="9810" y="8252"/>
                  </a:lnTo>
                  <a:lnTo>
                    <a:pt x="9810" y="7666"/>
                  </a:lnTo>
                  <a:close/>
                  <a:moveTo>
                    <a:pt x="16096" y="8462"/>
                  </a:moveTo>
                  <a:cubicBezTo>
                    <a:pt x="16123" y="8462"/>
                    <a:pt x="16147" y="8485"/>
                    <a:pt x="16147" y="8512"/>
                  </a:cubicBezTo>
                  <a:lnTo>
                    <a:pt x="16147" y="8626"/>
                  </a:lnTo>
                  <a:lnTo>
                    <a:pt x="11272" y="8626"/>
                  </a:lnTo>
                  <a:lnTo>
                    <a:pt x="11272" y="8512"/>
                  </a:lnTo>
                  <a:cubicBezTo>
                    <a:pt x="11272" y="8485"/>
                    <a:pt x="11295" y="8462"/>
                    <a:pt x="11323" y="8462"/>
                  </a:cubicBezTo>
                  <a:close/>
                  <a:moveTo>
                    <a:pt x="4093" y="1921"/>
                  </a:moveTo>
                  <a:cubicBezTo>
                    <a:pt x="6035" y="1921"/>
                    <a:pt x="6756" y="2357"/>
                    <a:pt x="6756" y="3530"/>
                  </a:cubicBezTo>
                  <a:lnTo>
                    <a:pt x="6756" y="6046"/>
                  </a:lnTo>
                  <a:cubicBezTo>
                    <a:pt x="6756" y="7508"/>
                    <a:pt x="5561" y="8697"/>
                    <a:pt x="4093" y="8697"/>
                  </a:cubicBezTo>
                  <a:lnTo>
                    <a:pt x="4061" y="8697"/>
                  </a:lnTo>
                  <a:cubicBezTo>
                    <a:pt x="2592" y="8697"/>
                    <a:pt x="1398" y="7508"/>
                    <a:pt x="1398" y="6046"/>
                  </a:cubicBezTo>
                  <a:lnTo>
                    <a:pt x="1398" y="3530"/>
                  </a:lnTo>
                  <a:cubicBezTo>
                    <a:pt x="1398" y="2357"/>
                    <a:pt x="2120" y="1921"/>
                    <a:pt x="4061" y="1921"/>
                  </a:cubicBezTo>
                  <a:close/>
                  <a:moveTo>
                    <a:pt x="16147" y="9158"/>
                  </a:moveTo>
                  <a:lnTo>
                    <a:pt x="16147" y="11196"/>
                  </a:lnTo>
                  <a:cubicBezTo>
                    <a:pt x="16147" y="11224"/>
                    <a:pt x="16123" y="11246"/>
                    <a:pt x="16096" y="11246"/>
                  </a:cubicBezTo>
                  <a:lnTo>
                    <a:pt x="11323" y="11246"/>
                  </a:lnTo>
                  <a:cubicBezTo>
                    <a:pt x="11295" y="11246"/>
                    <a:pt x="11272" y="11224"/>
                    <a:pt x="11272" y="11196"/>
                  </a:cubicBezTo>
                  <a:lnTo>
                    <a:pt x="11272" y="9158"/>
                  </a:lnTo>
                  <a:close/>
                  <a:moveTo>
                    <a:pt x="10072" y="9350"/>
                  </a:moveTo>
                  <a:lnTo>
                    <a:pt x="10072" y="10784"/>
                  </a:lnTo>
                  <a:cubicBezTo>
                    <a:pt x="10072" y="10966"/>
                    <a:pt x="10089" y="11144"/>
                    <a:pt x="10120" y="11316"/>
                  </a:cubicBezTo>
                  <a:cubicBezTo>
                    <a:pt x="9935" y="11263"/>
                    <a:pt x="9801" y="11092"/>
                    <a:pt x="9801" y="10891"/>
                  </a:cubicBezTo>
                  <a:lnTo>
                    <a:pt x="9801" y="9759"/>
                  </a:lnTo>
                  <a:cubicBezTo>
                    <a:pt x="9801" y="9576"/>
                    <a:pt x="9913" y="9418"/>
                    <a:pt x="10072" y="9350"/>
                  </a:cubicBezTo>
                  <a:close/>
                  <a:moveTo>
                    <a:pt x="17346" y="9350"/>
                  </a:moveTo>
                  <a:cubicBezTo>
                    <a:pt x="17505" y="9418"/>
                    <a:pt x="17618" y="9575"/>
                    <a:pt x="17618" y="9759"/>
                  </a:cubicBezTo>
                  <a:lnTo>
                    <a:pt x="17618" y="10891"/>
                  </a:lnTo>
                  <a:cubicBezTo>
                    <a:pt x="17618" y="11092"/>
                    <a:pt x="17483" y="11263"/>
                    <a:pt x="17298" y="11316"/>
                  </a:cubicBezTo>
                  <a:cubicBezTo>
                    <a:pt x="17329" y="11144"/>
                    <a:pt x="17346" y="10966"/>
                    <a:pt x="17346" y="10784"/>
                  </a:cubicBezTo>
                  <a:lnTo>
                    <a:pt x="17346" y="9350"/>
                  </a:lnTo>
                  <a:close/>
                  <a:moveTo>
                    <a:pt x="11721" y="5765"/>
                  </a:moveTo>
                  <a:lnTo>
                    <a:pt x="11721" y="7930"/>
                  </a:lnTo>
                  <a:lnTo>
                    <a:pt x="11323" y="7930"/>
                  </a:lnTo>
                  <a:cubicBezTo>
                    <a:pt x="11001" y="7930"/>
                    <a:pt x="10740" y="8191"/>
                    <a:pt x="10740" y="8512"/>
                  </a:cubicBezTo>
                  <a:lnTo>
                    <a:pt x="10740" y="11196"/>
                  </a:lnTo>
                  <a:cubicBezTo>
                    <a:pt x="10740" y="11518"/>
                    <a:pt x="11001" y="11778"/>
                    <a:pt x="11323" y="11778"/>
                  </a:cubicBezTo>
                  <a:lnTo>
                    <a:pt x="11721" y="11778"/>
                  </a:lnTo>
                  <a:lnTo>
                    <a:pt x="11721" y="12845"/>
                  </a:lnTo>
                  <a:cubicBezTo>
                    <a:pt x="11048" y="12404"/>
                    <a:pt x="10604" y="11645"/>
                    <a:pt x="10604" y="10784"/>
                  </a:cubicBezTo>
                  <a:lnTo>
                    <a:pt x="10604" y="7826"/>
                  </a:lnTo>
                  <a:cubicBezTo>
                    <a:pt x="10604" y="6966"/>
                    <a:pt x="11048" y="6207"/>
                    <a:pt x="11721" y="5765"/>
                  </a:cubicBezTo>
                  <a:close/>
                  <a:moveTo>
                    <a:pt x="14831" y="5408"/>
                  </a:moveTo>
                  <a:cubicBezTo>
                    <a:pt x="14945" y="5431"/>
                    <a:pt x="15058" y="5463"/>
                    <a:pt x="15165" y="5501"/>
                  </a:cubicBezTo>
                  <a:lnTo>
                    <a:pt x="15165" y="6150"/>
                  </a:lnTo>
                  <a:cubicBezTo>
                    <a:pt x="15165" y="6297"/>
                    <a:pt x="15285" y="6415"/>
                    <a:pt x="15431" y="6415"/>
                  </a:cubicBezTo>
                  <a:cubicBezTo>
                    <a:pt x="15578" y="6415"/>
                    <a:pt x="15697" y="6295"/>
                    <a:pt x="15697" y="6150"/>
                  </a:cubicBezTo>
                  <a:lnTo>
                    <a:pt x="15697" y="5765"/>
                  </a:lnTo>
                  <a:cubicBezTo>
                    <a:pt x="16370" y="6207"/>
                    <a:pt x="16815" y="6966"/>
                    <a:pt x="16815" y="7826"/>
                  </a:cubicBezTo>
                  <a:lnTo>
                    <a:pt x="16815" y="10784"/>
                  </a:lnTo>
                  <a:cubicBezTo>
                    <a:pt x="16815" y="11645"/>
                    <a:pt x="16370" y="12404"/>
                    <a:pt x="15697" y="12845"/>
                  </a:cubicBezTo>
                  <a:lnTo>
                    <a:pt x="15697" y="11778"/>
                  </a:lnTo>
                  <a:lnTo>
                    <a:pt x="16096" y="11778"/>
                  </a:lnTo>
                  <a:cubicBezTo>
                    <a:pt x="16417" y="11778"/>
                    <a:pt x="16679" y="11518"/>
                    <a:pt x="16679" y="11196"/>
                  </a:cubicBezTo>
                  <a:lnTo>
                    <a:pt x="16679" y="8512"/>
                  </a:lnTo>
                  <a:cubicBezTo>
                    <a:pt x="16679" y="8191"/>
                    <a:pt x="16417" y="7930"/>
                    <a:pt x="16096" y="7930"/>
                  </a:cubicBezTo>
                  <a:lnTo>
                    <a:pt x="15697" y="7930"/>
                  </a:lnTo>
                  <a:lnTo>
                    <a:pt x="15697" y="7603"/>
                  </a:lnTo>
                  <a:cubicBezTo>
                    <a:pt x="15697" y="7456"/>
                    <a:pt x="15578" y="7337"/>
                    <a:pt x="15431" y="7337"/>
                  </a:cubicBezTo>
                  <a:cubicBezTo>
                    <a:pt x="15285" y="7337"/>
                    <a:pt x="15165" y="7456"/>
                    <a:pt x="15165" y="7603"/>
                  </a:cubicBezTo>
                  <a:lnTo>
                    <a:pt x="15165" y="7930"/>
                  </a:lnTo>
                  <a:lnTo>
                    <a:pt x="12253" y="7930"/>
                  </a:lnTo>
                  <a:lnTo>
                    <a:pt x="12253" y="5501"/>
                  </a:lnTo>
                  <a:cubicBezTo>
                    <a:pt x="12361" y="5463"/>
                    <a:pt x="12473" y="5431"/>
                    <a:pt x="12588" y="5408"/>
                  </a:cubicBezTo>
                  <a:lnTo>
                    <a:pt x="12588" y="5822"/>
                  </a:lnTo>
                  <a:cubicBezTo>
                    <a:pt x="12588" y="6066"/>
                    <a:pt x="12787" y="6263"/>
                    <a:pt x="13029" y="6263"/>
                  </a:cubicBezTo>
                  <a:lnTo>
                    <a:pt x="14389" y="6263"/>
                  </a:lnTo>
                  <a:cubicBezTo>
                    <a:pt x="14633" y="6263"/>
                    <a:pt x="14831" y="6066"/>
                    <a:pt x="14831" y="5822"/>
                  </a:cubicBezTo>
                  <a:lnTo>
                    <a:pt x="14831" y="5408"/>
                  </a:lnTo>
                  <a:close/>
                  <a:moveTo>
                    <a:pt x="15165" y="11778"/>
                  </a:moveTo>
                  <a:lnTo>
                    <a:pt x="15165" y="13110"/>
                  </a:lnTo>
                  <a:cubicBezTo>
                    <a:pt x="14907" y="13201"/>
                    <a:pt x="14628" y="13252"/>
                    <a:pt x="14339" y="13252"/>
                  </a:cubicBezTo>
                  <a:lnTo>
                    <a:pt x="13080" y="13252"/>
                  </a:lnTo>
                  <a:cubicBezTo>
                    <a:pt x="12790" y="13252"/>
                    <a:pt x="12511" y="13201"/>
                    <a:pt x="12253" y="13110"/>
                  </a:cubicBezTo>
                  <a:lnTo>
                    <a:pt x="12253" y="11778"/>
                  </a:lnTo>
                  <a:close/>
                  <a:moveTo>
                    <a:pt x="14686" y="13763"/>
                  </a:moveTo>
                  <a:lnTo>
                    <a:pt x="14686" y="14163"/>
                  </a:lnTo>
                  <a:lnTo>
                    <a:pt x="12732" y="14163"/>
                  </a:lnTo>
                  <a:lnTo>
                    <a:pt x="12732" y="13763"/>
                  </a:lnTo>
                  <a:cubicBezTo>
                    <a:pt x="12846" y="13775"/>
                    <a:pt x="12962" y="13784"/>
                    <a:pt x="13080" y="13784"/>
                  </a:cubicBezTo>
                  <a:lnTo>
                    <a:pt x="14339" y="13784"/>
                  </a:lnTo>
                  <a:cubicBezTo>
                    <a:pt x="14456" y="13784"/>
                    <a:pt x="14572" y="13775"/>
                    <a:pt x="14686" y="13763"/>
                  </a:cubicBezTo>
                  <a:close/>
                  <a:moveTo>
                    <a:pt x="16094" y="15780"/>
                  </a:moveTo>
                  <a:cubicBezTo>
                    <a:pt x="16245" y="15780"/>
                    <a:pt x="16368" y="15902"/>
                    <a:pt x="16368" y="16052"/>
                  </a:cubicBezTo>
                  <a:lnTo>
                    <a:pt x="16368" y="16588"/>
                  </a:lnTo>
                  <a:lnTo>
                    <a:pt x="11050" y="16588"/>
                  </a:lnTo>
                  <a:lnTo>
                    <a:pt x="11050" y="16052"/>
                  </a:lnTo>
                  <a:cubicBezTo>
                    <a:pt x="11050" y="15902"/>
                    <a:pt x="11174" y="15780"/>
                    <a:pt x="11324" y="15780"/>
                  </a:cubicBezTo>
                  <a:close/>
                  <a:moveTo>
                    <a:pt x="1965" y="1"/>
                  </a:moveTo>
                  <a:cubicBezTo>
                    <a:pt x="1359" y="1"/>
                    <a:pt x="866" y="491"/>
                    <a:pt x="866" y="1096"/>
                  </a:cubicBezTo>
                  <a:lnTo>
                    <a:pt x="866" y="4485"/>
                  </a:lnTo>
                  <a:cubicBezTo>
                    <a:pt x="369" y="4613"/>
                    <a:pt x="1" y="5062"/>
                    <a:pt x="1" y="5597"/>
                  </a:cubicBezTo>
                  <a:lnTo>
                    <a:pt x="1" y="5693"/>
                  </a:lnTo>
                  <a:cubicBezTo>
                    <a:pt x="1" y="6263"/>
                    <a:pt x="417" y="6736"/>
                    <a:pt x="964" y="6826"/>
                  </a:cubicBezTo>
                  <a:cubicBezTo>
                    <a:pt x="1208" y="7789"/>
                    <a:pt x="1894" y="8579"/>
                    <a:pt x="2794" y="8968"/>
                  </a:cubicBezTo>
                  <a:lnTo>
                    <a:pt x="2794" y="9309"/>
                  </a:lnTo>
                  <a:lnTo>
                    <a:pt x="1198" y="9309"/>
                  </a:lnTo>
                  <a:cubicBezTo>
                    <a:pt x="577" y="9309"/>
                    <a:pt x="70" y="9813"/>
                    <a:pt x="70" y="10433"/>
                  </a:cubicBezTo>
                  <a:lnTo>
                    <a:pt x="70" y="11353"/>
                  </a:lnTo>
                  <a:cubicBezTo>
                    <a:pt x="70" y="11549"/>
                    <a:pt x="229" y="11708"/>
                    <a:pt x="426" y="11708"/>
                  </a:cubicBezTo>
                  <a:lnTo>
                    <a:pt x="4913" y="11708"/>
                  </a:lnTo>
                  <a:cubicBezTo>
                    <a:pt x="5060" y="11708"/>
                    <a:pt x="5179" y="11589"/>
                    <a:pt x="5179" y="11443"/>
                  </a:cubicBezTo>
                  <a:cubicBezTo>
                    <a:pt x="5179" y="11296"/>
                    <a:pt x="5060" y="11177"/>
                    <a:pt x="4913" y="11177"/>
                  </a:cubicBezTo>
                  <a:lnTo>
                    <a:pt x="602" y="11177"/>
                  </a:lnTo>
                  <a:lnTo>
                    <a:pt x="602" y="10433"/>
                  </a:lnTo>
                  <a:cubicBezTo>
                    <a:pt x="602" y="10107"/>
                    <a:pt x="869" y="9841"/>
                    <a:pt x="1198" y="9841"/>
                  </a:cubicBezTo>
                  <a:lnTo>
                    <a:pt x="3060" y="9841"/>
                  </a:lnTo>
                  <a:cubicBezTo>
                    <a:pt x="3207" y="9841"/>
                    <a:pt x="3326" y="9722"/>
                    <a:pt x="3326" y="9575"/>
                  </a:cubicBezTo>
                  <a:lnTo>
                    <a:pt x="3326" y="9144"/>
                  </a:lnTo>
                  <a:cubicBezTo>
                    <a:pt x="3562" y="9200"/>
                    <a:pt x="3808" y="9229"/>
                    <a:pt x="4061" y="9229"/>
                  </a:cubicBezTo>
                  <a:lnTo>
                    <a:pt x="4093" y="9229"/>
                  </a:lnTo>
                  <a:cubicBezTo>
                    <a:pt x="4346" y="9229"/>
                    <a:pt x="4592" y="9200"/>
                    <a:pt x="4828" y="9144"/>
                  </a:cubicBezTo>
                  <a:lnTo>
                    <a:pt x="4828" y="9575"/>
                  </a:lnTo>
                  <a:cubicBezTo>
                    <a:pt x="4828" y="9722"/>
                    <a:pt x="4947" y="9841"/>
                    <a:pt x="5094" y="9841"/>
                  </a:cubicBezTo>
                  <a:lnTo>
                    <a:pt x="6957" y="9841"/>
                  </a:lnTo>
                  <a:cubicBezTo>
                    <a:pt x="7285" y="9841"/>
                    <a:pt x="7552" y="10107"/>
                    <a:pt x="7552" y="10433"/>
                  </a:cubicBezTo>
                  <a:lnTo>
                    <a:pt x="7552" y="11177"/>
                  </a:lnTo>
                  <a:lnTo>
                    <a:pt x="6437" y="11177"/>
                  </a:lnTo>
                  <a:cubicBezTo>
                    <a:pt x="6290" y="11177"/>
                    <a:pt x="6171" y="11296"/>
                    <a:pt x="6171" y="11443"/>
                  </a:cubicBezTo>
                  <a:cubicBezTo>
                    <a:pt x="6171" y="11589"/>
                    <a:pt x="6290" y="11708"/>
                    <a:pt x="6437" y="11708"/>
                  </a:cubicBezTo>
                  <a:lnTo>
                    <a:pt x="7729" y="11708"/>
                  </a:lnTo>
                  <a:cubicBezTo>
                    <a:pt x="7925" y="11708"/>
                    <a:pt x="8084" y="11549"/>
                    <a:pt x="8084" y="11353"/>
                  </a:cubicBezTo>
                  <a:lnTo>
                    <a:pt x="8084" y="10433"/>
                  </a:lnTo>
                  <a:cubicBezTo>
                    <a:pt x="8084" y="9813"/>
                    <a:pt x="7578" y="9309"/>
                    <a:pt x="6957" y="9309"/>
                  </a:cubicBezTo>
                  <a:lnTo>
                    <a:pt x="5360" y="9309"/>
                  </a:lnTo>
                  <a:lnTo>
                    <a:pt x="5360" y="8968"/>
                  </a:lnTo>
                  <a:cubicBezTo>
                    <a:pt x="6260" y="8579"/>
                    <a:pt x="6946" y="7789"/>
                    <a:pt x="7191" y="6826"/>
                  </a:cubicBezTo>
                  <a:cubicBezTo>
                    <a:pt x="7737" y="6736"/>
                    <a:pt x="8154" y="6263"/>
                    <a:pt x="8154" y="5693"/>
                  </a:cubicBezTo>
                  <a:lnTo>
                    <a:pt x="8154" y="5597"/>
                  </a:lnTo>
                  <a:cubicBezTo>
                    <a:pt x="8154" y="5062"/>
                    <a:pt x="7785" y="4613"/>
                    <a:pt x="7288" y="4485"/>
                  </a:cubicBezTo>
                  <a:lnTo>
                    <a:pt x="7288" y="3710"/>
                  </a:lnTo>
                  <a:lnTo>
                    <a:pt x="7626" y="3710"/>
                  </a:lnTo>
                  <a:cubicBezTo>
                    <a:pt x="7870" y="3710"/>
                    <a:pt x="8069" y="3512"/>
                    <a:pt x="8069" y="3268"/>
                  </a:cubicBezTo>
                  <a:lnTo>
                    <a:pt x="8069" y="3175"/>
                  </a:lnTo>
                  <a:lnTo>
                    <a:pt x="8459" y="3175"/>
                  </a:lnTo>
                  <a:lnTo>
                    <a:pt x="8459" y="7721"/>
                  </a:lnTo>
                  <a:cubicBezTo>
                    <a:pt x="8459" y="7965"/>
                    <a:pt x="8657" y="8163"/>
                    <a:pt x="8901" y="8163"/>
                  </a:cubicBezTo>
                  <a:lnTo>
                    <a:pt x="9277" y="8163"/>
                  </a:lnTo>
                  <a:lnTo>
                    <a:pt x="9277" y="8342"/>
                  </a:lnTo>
                  <a:cubicBezTo>
                    <a:pt x="9277" y="8586"/>
                    <a:pt x="9476" y="8784"/>
                    <a:pt x="9721" y="8784"/>
                  </a:cubicBezTo>
                  <a:lnTo>
                    <a:pt x="10072" y="8784"/>
                  </a:lnTo>
                  <a:lnTo>
                    <a:pt x="10072" y="8800"/>
                  </a:lnTo>
                  <a:cubicBezTo>
                    <a:pt x="9616" y="8881"/>
                    <a:pt x="9268" y="9280"/>
                    <a:pt x="9268" y="9759"/>
                  </a:cubicBezTo>
                  <a:lnTo>
                    <a:pt x="9268" y="10891"/>
                  </a:lnTo>
                  <a:cubicBezTo>
                    <a:pt x="9268" y="11428"/>
                    <a:pt x="9705" y="11866"/>
                    <a:pt x="10243" y="11866"/>
                  </a:cubicBezTo>
                  <a:lnTo>
                    <a:pt x="10275" y="11866"/>
                  </a:lnTo>
                  <a:cubicBezTo>
                    <a:pt x="10607" y="12718"/>
                    <a:pt x="11317" y="13382"/>
                    <a:pt x="12200" y="13652"/>
                  </a:cubicBezTo>
                  <a:lnTo>
                    <a:pt x="12200" y="14163"/>
                  </a:lnTo>
                  <a:lnTo>
                    <a:pt x="10324" y="14163"/>
                  </a:lnTo>
                  <a:cubicBezTo>
                    <a:pt x="9755" y="14163"/>
                    <a:pt x="9291" y="14624"/>
                    <a:pt x="9291" y="15193"/>
                  </a:cubicBezTo>
                  <a:lnTo>
                    <a:pt x="9291" y="16852"/>
                  </a:lnTo>
                  <a:cubicBezTo>
                    <a:pt x="9291" y="17000"/>
                    <a:pt x="9411" y="17118"/>
                    <a:pt x="9557" y="17118"/>
                  </a:cubicBezTo>
                  <a:lnTo>
                    <a:pt x="17860" y="17118"/>
                  </a:lnTo>
                  <a:cubicBezTo>
                    <a:pt x="18008" y="17118"/>
                    <a:pt x="18126" y="16999"/>
                    <a:pt x="18126" y="16852"/>
                  </a:cubicBezTo>
                  <a:lnTo>
                    <a:pt x="18126" y="15193"/>
                  </a:lnTo>
                  <a:cubicBezTo>
                    <a:pt x="18126" y="14625"/>
                    <a:pt x="17663" y="14163"/>
                    <a:pt x="17094" y="14163"/>
                  </a:cubicBezTo>
                  <a:lnTo>
                    <a:pt x="16788" y="14163"/>
                  </a:lnTo>
                  <a:cubicBezTo>
                    <a:pt x="16641" y="14163"/>
                    <a:pt x="16522" y="14281"/>
                    <a:pt x="16522" y="14428"/>
                  </a:cubicBezTo>
                  <a:cubicBezTo>
                    <a:pt x="16522" y="14575"/>
                    <a:pt x="16641" y="14694"/>
                    <a:pt x="16788" y="14694"/>
                  </a:cubicBezTo>
                  <a:lnTo>
                    <a:pt x="17094" y="14694"/>
                  </a:lnTo>
                  <a:cubicBezTo>
                    <a:pt x="17370" y="14694"/>
                    <a:pt x="17594" y="14918"/>
                    <a:pt x="17594" y="15193"/>
                  </a:cubicBezTo>
                  <a:lnTo>
                    <a:pt x="17594" y="16587"/>
                  </a:lnTo>
                  <a:lnTo>
                    <a:pt x="16899" y="16587"/>
                  </a:lnTo>
                  <a:lnTo>
                    <a:pt x="16899" y="16052"/>
                  </a:lnTo>
                  <a:cubicBezTo>
                    <a:pt x="16899" y="15608"/>
                    <a:pt x="16537" y="15248"/>
                    <a:pt x="16094" y="15248"/>
                  </a:cubicBezTo>
                  <a:lnTo>
                    <a:pt x="11324" y="15248"/>
                  </a:lnTo>
                  <a:cubicBezTo>
                    <a:pt x="10880" y="15248"/>
                    <a:pt x="10518" y="15608"/>
                    <a:pt x="10518" y="16052"/>
                  </a:cubicBezTo>
                  <a:lnTo>
                    <a:pt x="10518" y="16587"/>
                  </a:lnTo>
                  <a:lnTo>
                    <a:pt x="9823" y="16587"/>
                  </a:lnTo>
                  <a:lnTo>
                    <a:pt x="9823" y="15193"/>
                  </a:lnTo>
                  <a:cubicBezTo>
                    <a:pt x="9823" y="14918"/>
                    <a:pt x="10048" y="14694"/>
                    <a:pt x="10324" y="14694"/>
                  </a:cubicBezTo>
                  <a:lnTo>
                    <a:pt x="15406" y="14694"/>
                  </a:lnTo>
                  <a:cubicBezTo>
                    <a:pt x="15553" y="14694"/>
                    <a:pt x="15672" y="14575"/>
                    <a:pt x="15672" y="14428"/>
                  </a:cubicBezTo>
                  <a:cubicBezTo>
                    <a:pt x="15672" y="14281"/>
                    <a:pt x="15553" y="14163"/>
                    <a:pt x="15406" y="14163"/>
                  </a:cubicBezTo>
                  <a:lnTo>
                    <a:pt x="15218" y="14163"/>
                  </a:lnTo>
                  <a:lnTo>
                    <a:pt x="15218" y="13652"/>
                  </a:lnTo>
                  <a:cubicBezTo>
                    <a:pt x="16101" y="13383"/>
                    <a:pt x="16811" y="12718"/>
                    <a:pt x="17143" y="11866"/>
                  </a:cubicBezTo>
                  <a:lnTo>
                    <a:pt x="17175" y="11866"/>
                  </a:lnTo>
                  <a:cubicBezTo>
                    <a:pt x="17712" y="11866"/>
                    <a:pt x="18149" y="11428"/>
                    <a:pt x="18149" y="10891"/>
                  </a:cubicBezTo>
                  <a:lnTo>
                    <a:pt x="18149" y="9759"/>
                  </a:lnTo>
                  <a:cubicBezTo>
                    <a:pt x="18149" y="9280"/>
                    <a:pt x="17802" y="8881"/>
                    <a:pt x="17346" y="8800"/>
                  </a:cubicBezTo>
                  <a:lnTo>
                    <a:pt x="17346" y="7826"/>
                  </a:lnTo>
                  <a:cubicBezTo>
                    <a:pt x="17346" y="6173"/>
                    <a:pt x="15997" y="4827"/>
                    <a:pt x="14338" y="4827"/>
                  </a:cubicBezTo>
                  <a:lnTo>
                    <a:pt x="13080" y="4827"/>
                  </a:lnTo>
                  <a:cubicBezTo>
                    <a:pt x="11660" y="4827"/>
                    <a:pt x="10468" y="5813"/>
                    <a:pt x="10153" y="7134"/>
                  </a:cubicBezTo>
                  <a:lnTo>
                    <a:pt x="9721" y="7134"/>
                  </a:lnTo>
                  <a:cubicBezTo>
                    <a:pt x="9476" y="7134"/>
                    <a:pt x="9278" y="7334"/>
                    <a:pt x="9278" y="7578"/>
                  </a:cubicBezTo>
                  <a:lnTo>
                    <a:pt x="9278" y="7631"/>
                  </a:lnTo>
                  <a:lnTo>
                    <a:pt x="8991" y="7631"/>
                  </a:lnTo>
                  <a:lnTo>
                    <a:pt x="8991" y="3087"/>
                  </a:lnTo>
                  <a:cubicBezTo>
                    <a:pt x="8991" y="2843"/>
                    <a:pt x="8791" y="2643"/>
                    <a:pt x="8547" y="2643"/>
                  </a:cubicBezTo>
                  <a:lnTo>
                    <a:pt x="8069" y="2643"/>
                  </a:lnTo>
                  <a:lnTo>
                    <a:pt x="8069" y="2503"/>
                  </a:lnTo>
                  <a:cubicBezTo>
                    <a:pt x="8069" y="2258"/>
                    <a:pt x="7870" y="2060"/>
                    <a:pt x="7626" y="2060"/>
                  </a:cubicBezTo>
                  <a:lnTo>
                    <a:pt x="7287" y="2060"/>
                  </a:lnTo>
                  <a:cubicBezTo>
                    <a:pt x="7275" y="1120"/>
                    <a:pt x="6505" y="359"/>
                    <a:pt x="5558" y="359"/>
                  </a:cubicBezTo>
                  <a:cubicBezTo>
                    <a:pt x="5386" y="359"/>
                    <a:pt x="5214" y="386"/>
                    <a:pt x="5049" y="437"/>
                  </a:cubicBezTo>
                  <a:cubicBezTo>
                    <a:pt x="4849" y="172"/>
                    <a:pt x="4529" y="1"/>
                    <a:pt x="4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4384911" y="2616752"/>
              <a:ext cx="63980" cy="42852"/>
            </a:xfrm>
            <a:custGeom>
              <a:avLst/>
              <a:gdLst/>
              <a:ahLst/>
              <a:cxnLst/>
              <a:rect l="l" t="t" r="r" b="b"/>
              <a:pathLst>
                <a:path w="1929" h="1292" extrusionOk="0">
                  <a:moveTo>
                    <a:pt x="1396" y="533"/>
                  </a:moveTo>
                  <a:lnTo>
                    <a:pt x="1396" y="760"/>
                  </a:lnTo>
                  <a:lnTo>
                    <a:pt x="532" y="760"/>
                  </a:lnTo>
                  <a:lnTo>
                    <a:pt x="532" y="533"/>
                  </a:lnTo>
                  <a:close/>
                  <a:moveTo>
                    <a:pt x="373" y="1"/>
                  </a:moveTo>
                  <a:cubicBezTo>
                    <a:pt x="167" y="1"/>
                    <a:pt x="1" y="168"/>
                    <a:pt x="1" y="373"/>
                  </a:cubicBezTo>
                  <a:lnTo>
                    <a:pt x="1" y="920"/>
                  </a:lnTo>
                  <a:cubicBezTo>
                    <a:pt x="1" y="1125"/>
                    <a:pt x="167" y="1292"/>
                    <a:pt x="373" y="1292"/>
                  </a:cubicBezTo>
                  <a:lnTo>
                    <a:pt x="1556" y="1292"/>
                  </a:lnTo>
                  <a:cubicBezTo>
                    <a:pt x="1762" y="1292"/>
                    <a:pt x="1928" y="1125"/>
                    <a:pt x="1928" y="920"/>
                  </a:cubicBezTo>
                  <a:lnTo>
                    <a:pt x="1928" y="373"/>
                  </a:lnTo>
                  <a:cubicBezTo>
                    <a:pt x="1928" y="168"/>
                    <a:pt x="1762"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1"/>
            <p:cNvSpPr/>
            <p:nvPr/>
          </p:nvSpPr>
          <p:spPr>
            <a:xfrm>
              <a:off x="4465077" y="2616752"/>
              <a:ext cx="64013" cy="42852"/>
            </a:xfrm>
            <a:custGeom>
              <a:avLst/>
              <a:gdLst/>
              <a:ahLst/>
              <a:cxnLst/>
              <a:rect l="l" t="t" r="r" b="b"/>
              <a:pathLst>
                <a:path w="1930" h="1292" extrusionOk="0">
                  <a:moveTo>
                    <a:pt x="1397" y="533"/>
                  </a:moveTo>
                  <a:lnTo>
                    <a:pt x="1397" y="760"/>
                  </a:lnTo>
                  <a:lnTo>
                    <a:pt x="533" y="760"/>
                  </a:lnTo>
                  <a:lnTo>
                    <a:pt x="533" y="533"/>
                  </a:lnTo>
                  <a:close/>
                  <a:moveTo>
                    <a:pt x="373" y="1"/>
                  </a:moveTo>
                  <a:cubicBezTo>
                    <a:pt x="167" y="1"/>
                    <a:pt x="1" y="168"/>
                    <a:pt x="1" y="373"/>
                  </a:cubicBezTo>
                  <a:lnTo>
                    <a:pt x="1" y="920"/>
                  </a:lnTo>
                  <a:cubicBezTo>
                    <a:pt x="1" y="1125"/>
                    <a:pt x="167" y="1292"/>
                    <a:pt x="373" y="1292"/>
                  </a:cubicBezTo>
                  <a:lnTo>
                    <a:pt x="1556" y="1292"/>
                  </a:lnTo>
                  <a:cubicBezTo>
                    <a:pt x="1762" y="1292"/>
                    <a:pt x="1929" y="1125"/>
                    <a:pt x="1929" y="920"/>
                  </a:cubicBezTo>
                  <a:lnTo>
                    <a:pt x="1929" y="373"/>
                  </a:lnTo>
                  <a:cubicBezTo>
                    <a:pt x="1929" y="168"/>
                    <a:pt x="1762"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1"/>
            <p:cNvSpPr/>
            <p:nvPr/>
          </p:nvSpPr>
          <p:spPr>
            <a:xfrm>
              <a:off x="4376221" y="2833567"/>
              <a:ext cx="45506" cy="17645"/>
            </a:xfrm>
            <a:custGeom>
              <a:avLst/>
              <a:gdLst/>
              <a:ahLst/>
              <a:cxnLst/>
              <a:rect l="l" t="t" r="r" b="b"/>
              <a:pathLst>
                <a:path w="1372" h="532" extrusionOk="0">
                  <a:moveTo>
                    <a:pt x="266" y="0"/>
                  </a:moveTo>
                  <a:cubicBezTo>
                    <a:pt x="119" y="0"/>
                    <a:pt x="0" y="118"/>
                    <a:pt x="0" y="266"/>
                  </a:cubicBezTo>
                  <a:cubicBezTo>
                    <a:pt x="0" y="413"/>
                    <a:pt x="119" y="531"/>
                    <a:pt x="266" y="531"/>
                  </a:cubicBezTo>
                  <a:lnTo>
                    <a:pt x="1106" y="531"/>
                  </a:lnTo>
                  <a:cubicBezTo>
                    <a:pt x="1253" y="531"/>
                    <a:pt x="1372" y="412"/>
                    <a:pt x="1372" y="266"/>
                  </a:cubicBezTo>
                  <a:cubicBezTo>
                    <a:pt x="1372" y="118"/>
                    <a:pt x="1253" y="0"/>
                    <a:pt x="1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4466801" y="2833567"/>
              <a:ext cx="17678" cy="17678"/>
            </a:xfrm>
            <a:custGeom>
              <a:avLst/>
              <a:gdLst/>
              <a:ahLst/>
              <a:cxnLst/>
              <a:rect l="l" t="t" r="r" b="b"/>
              <a:pathLst>
                <a:path w="533" h="533" extrusionOk="0">
                  <a:moveTo>
                    <a:pt x="266" y="0"/>
                  </a:moveTo>
                  <a:cubicBezTo>
                    <a:pt x="195" y="0"/>
                    <a:pt x="128" y="28"/>
                    <a:pt x="78" y="77"/>
                  </a:cubicBezTo>
                  <a:cubicBezTo>
                    <a:pt x="28" y="128"/>
                    <a:pt x="0" y="195"/>
                    <a:pt x="0" y="265"/>
                  </a:cubicBezTo>
                  <a:cubicBezTo>
                    <a:pt x="0" y="336"/>
                    <a:pt x="28" y="404"/>
                    <a:pt x="78"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1"/>
            <p:cNvSpPr/>
            <p:nvPr/>
          </p:nvSpPr>
          <p:spPr>
            <a:xfrm>
              <a:off x="4492340"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1"/>
            <p:cNvSpPr/>
            <p:nvPr/>
          </p:nvSpPr>
          <p:spPr>
            <a:xfrm>
              <a:off x="4517879"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1"/>
            <p:cNvSpPr/>
            <p:nvPr/>
          </p:nvSpPr>
          <p:spPr>
            <a:xfrm>
              <a:off x="4422622" y="2534894"/>
              <a:ext cx="17645" cy="17678"/>
            </a:xfrm>
            <a:custGeom>
              <a:avLst/>
              <a:gdLst/>
              <a:ahLst/>
              <a:cxnLst/>
              <a:rect l="l" t="t" r="r" b="b"/>
              <a:pathLst>
                <a:path w="532" h="533" extrusionOk="0">
                  <a:moveTo>
                    <a:pt x="265" y="1"/>
                  </a:moveTo>
                  <a:cubicBezTo>
                    <a:pt x="197" y="1"/>
                    <a:pt x="127" y="29"/>
                    <a:pt x="79" y="79"/>
                  </a:cubicBezTo>
                  <a:cubicBezTo>
                    <a:pt x="28" y="128"/>
                    <a:pt x="1" y="197"/>
                    <a:pt x="1" y="267"/>
                  </a:cubicBezTo>
                  <a:cubicBezTo>
                    <a:pt x="1" y="336"/>
                    <a:pt x="28" y="405"/>
                    <a:pt x="79" y="455"/>
                  </a:cubicBezTo>
                  <a:cubicBezTo>
                    <a:pt x="127" y="504"/>
                    <a:pt x="196" y="533"/>
                    <a:pt x="265" y="533"/>
                  </a:cubicBezTo>
                  <a:cubicBezTo>
                    <a:pt x="336" y="533"/>
                    <a:pt x="404" y="504"/>
                    <a:pt x="453" y="455"/>
                  </a:cubicBezTo>
                  <a:cubicBezTo>
                    <a:pt x="504" y="405"/>
                    <a:pt x="531" y="336"/>
                    <a:pt x="531" y="267"/>
                  </a:cubicBezTo>
                  <a:cubicBezTo>
                    <a:pt x="531" y="197"/>
                    <a:pt x="504" y="128"/>
                    <a:pt x="453" y="79"/>
                  </a:cubicBezTo>
                  <a:cubicBezTo>
                    <a:pt x="404" y="29"/>
                    <a:pt x="336"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1"/>
            <p:cNvSpPr/>
            <p:nvPr/>
          </p:nvSpPr>
          <p:spPr>
            <a:xfrm>
              <a:off x="4448161" y="2534894"/>
              <a:ext cx="17678" cy="17678"/>
            </a:xfrm>
            <a:custGeom>
              <a:avLst/>
              <a:gdLst/>
              <a:ahLst/>
              <a:cxnLst/>
              <a:rect l="l" t="t" r="r" b="b"/>
              <a:pathLst>
                <a:path w="533" h="533" extrusionOk="0">
                  <a:moveTo>
                    <a:pt x="267" y="1"/>
                  </a:moveTo>
                  <a:cubicBezTo>
                    <a:pt x="196" y="1"/>
                    <a:pt x="128" y="29"/>
                    <a:pt x="78" y="79"/>
                  </a:cubicBezTo>
                  <a:cubicBezTo>
                    <a:pt x="28" y="128"/>
                    <a:pt x="1" y="197"/>
                    <a:pt x="1" y="267"/>
                  </a:cubicBezTo>
                  <a:cubicBezTo>
                    <a:pt x="1" y="336"/>
                    <a:pt x="28" y="405"/>
                    <a:pt x="78" y="455"/>
                  </a:cubicBezTo>
                  <a:cubicBezTo>
                    <a:pt x="128" y="504"/>
                    <a:pt x="196" y="533"/>
                    <a:pt x="267" y="533"/>
                  </a:cubicBezTo>
                  <a:cubicBezTo>
                    <a:pt x="336" y="533"/>
                    <a:pt x="405" y="504"/>
                    <a:pt x="454" y="455"/>
                  </a:cubicBezTo>
                  <a:cubicBezTo>
                    <a:pt x="504" y="405"/>
                    <a:pt x="532" y="336"/>
                    <a:pt x="532" y="267"/>
                  </a:cubicBezTo>
                  <a:cubicBezTo>
                    <a:pt x="532" y="197"/>
                    <a:pt x="504" y="128"/>
                    <a:pt x="454" y="79"/>
                  </a:cubicBezTo>
                  <a:cubicBezTo>
                    <a:pt x="404" y="29"/>
                    <a:pt x="33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1"/>
            <p:cNvSpPr/>
            <p:nvPr/>
          </p:nvSpPr>
          <p:spPr>
            <a:xfrm>
              <a:off x="4473700" y="2534894"/>
              <a:ext cx="17678" cy="17678"/>
            </a:xfrm>
            <a:custGeom>
              <a:avLst/>
              <a:gdLst/>
              <a:ahLst/>
              <a:cxnLst/>
              <a:rect l="l" t="t" r="r" b="b"/>
              <a:pathLst>
                <a:path w="533" h="533" extrusionOk="0">
                  <a:moveTo>
                    <a:pt x="267" y="1"/>
                  </a:moveTo>
                  <a:cubicBezTo>
                    <a:pt x="197" y="1"/>
                    <a:pt x="128" y="29"/>
                    <a:pt x="79" y="79"/>
                  </a:cubicBezTo>
                  <a:cubicBezTo>
                    <a:pt x="29" y="128"/>
                    <a:pt x="1" y="197"/>
                    <a:pt x="1" y="267"/>
                  </a:cubicBezTo>
                  <a:cubicBezTo>
                    <a:pt x="1" y="336"/>
                    <a:pt x="29" y="405"/>
                    <a:pt x="79" y="455"/>
                  </a:cubicBezTo>
                  <a:cubicBezTo>
                    <a:pt x="128" y="504"/>
                    <a:pt x="197" y="533"/>
                    <a:pt x="267" y="533"/>
                  </a:cubicBezTo>
                  <a:cubicBezTo>
                    <a:pt x="336" y="533"/>
                    <a:pt x="404" y="504"/>
                    <a:pt x="455" y="455"/>
                  </a:cubicBezTo>
                  <a:cubicBezTo>
                    <a:pt x="504" y="405"/>
                    <a:pt x="533" y="336"/>
                    <a:pt x="533" y="267"/>
                  </a:cubicBezTo>
                  <a:cubicBezTo>
                    <a:pt x="533" y="197"/>
                    <a:pt x="504" y="128"/>
                    <a:pt x="455" y="79"/>
                  </a:cubicBezTo>
                  <a:cubicBezTo>
                    <a:pt x="405" y="29"/>
                    <a:pt x="33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1"/>
            <p:cNvSpPr/>
            <p:nvPr/>
          </p:nvSpPr>
          <p:spPr>
            <a:xfrm>
              <a:off x="4418543" y="2700433"/>
              <a:ext cx="76882" cy="17645"/>
            </a:xfrm>
            <a:custGeom>
              <a:avLst/>
              <a:gdLst/>
              <a:ahLst/>
              <a:cxnLst/>
              <a:rect l="l" t="t" r="r" b="b"/>
              <a:pathLst>
                <a:path w="2318" h="532" extrusionOk="0">
                  <a:moveTo>
                    <a:pt x="266" y="1"/>
                  </a:moveTo>
                  <a:cubicBezTo>
                    <a:pt x="119" y="1"/>
                    <a:pt x="0" y="120"/>
                    <a:pt x="0" y="267"/>
                  </a:cubicBezTo>
                  <a:cubicBezTo>
                    <a:pt x="0" y="412"/>
                    <a:pt x="119" y="532"/>
                    <a:pt x="266" y="532"/>
                  </a:cubicBezTo>
                  <a:lnTo>
                    <a:pt x="2052" y="532"/>
                  </a:lnTo>
                  <a:cubicBezTo>
                    <a:pt x="2199" y="532"/>
                    <a:pt x="2318" y="412"/>
                    <a:pt x="2318" y="267"/>
                  </a:cubicBezTo>
                  <a:cubicBezTo>
                    <a:pt x="2318" y="120"/>
                    <a:pt x="2199" y="1"/>
                    <a:pt x="2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1"/>
            <p:cNvSpPr/>
            <p:nvPr/>
          </p:nvSpPr>
          <p:spPr>
            <a:xfrm>
              <a:off x="4418543" y="2721262"/>
              <a:ext cx="76882" cy="17645"/>
            </a:xfrm>
            <a:custGeom>
              <a:avLst/>
              <a:gdLst/>
              <a:ahLst/>
              <a:cxnLst/>
              <a:rect l="l" t="t" r="r" b="b"/>
              <a:pathLst>
                <a:path w="2318" h="532" extrusionOk="0">
                  <a:moveTo>
                    <a:pt x="266" y="0"/>
                  </a:moveTo>
                  <a:cubicBezTo>
                    <a:pt x="119" y="0"/>
                    <a:pt x="0" y="119"/>
                    <a:pt x="0" y="266"/>
                  </a:cubicBezTo>
                  <a:cubicBezTo>
                    <a:pt x="0" y="413"/>
                    <a:pt x="119" y="532"/>
                    <a:pt x="266" y="532"/>
                  </a:cubicBezTo>
                  <a:lnTo>
                    <a:pt x="2052" y="532"/>
                  </a:lnTo>
                  <a:cubicBezTo>
                    <a:pt x="2199" y="532"/>
                    <a:pt x="2318" y="413"/>
                    <a:pt x="2318" y="266"/>
                  </a:cubicBezTo>
                  <a:cubicBezTo>
                    <a:pt x="2318" y="119"/>
                    <a:pt x="2199" y="0"/>
                    <a:pt x="2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19" name="Google Shape;1819;p51"/>
          <p:cNvCxnSpPr>
            <a:stCxn id="1775" idx="2"/>
            <a:endCxn id="1747" idx="3"/>
          </p:cNvCxnSpPr>
          <p:nvPr/>
        </p:nvCxnSpPr>
        <p:spPr>
          <a:xfrm flipH="1">
            <a:off x="1877375" y="1897825"/>
            <a:ext cx="1754400" cy="195900"/>
          </a:xfrm>
          <a:prstGeom prst="bentConnector2">
            <a:avLst/>
          </a:prstGeom>
          <a:noFill/>
          <a:ln w="19050" cap="flat" cmpd="sng">
            <a:solidFill>
              <a:schemeClr val="dk2"/>
            </a:solidFill>
            <a:prstDash val="solid"/>
            <a:round/>
            <a:headEnd type="none" w="med" len="med"/>
            <a:tailEnd type="none" w="med" len="med"/>
          </a:ln>
        </p:spPr>
      </p:cxnSp>
      <p:cxnSp>
        <p:nvCxnSpPr>
          <p:cNvPr id="1820" name="Google Shape;1820;p51"/>
          <p:cNvCxnSpPr>
            <a:stCxn id="1747" idx="0"/>
            <a:endCxn id="1777" idx="1"/>
          </p:cNvCxnSpPr>
          <p:nvPr/>
        </p:nvCxnSpPr>
        <p:spPr>
          <a:xfrm rot="-5400000" flipH="1">
            <a:off x="2656688" y="2809000"/>
            <a:ext cx="195900" cy="1754400"/>
          </a:xfrm>
          <a:prstGeom prst="bentConnector2">
            <a:avLst/>
          </a:prstGeom>
          <a:noFill/>
          <a:ln w="19050" cap="flat" cmpd="sng">
            <a:solidFill>
              <a:schemeClr val="dk2"/>
            </a:solidFill>
            <a:prstDash val="solid"/>
            <a:round/>
            <a:headEnd type="none" w="med" len="med"/>
            <a:tailEnd type="none" w="med" len="med"/>
          </a:ln>
        </p:spPr>
      </p:cxnSp>
      <p:cxnSp>
        <p:nvCxnSpPr>
          <p:cNvPr id="1821" name="Google Shape;1821;p51"/>
          <p:cNvCxnSpPr>
            <a:stCxn id="1776" idx="2"/>
            <a:endCxn id="1747" idx="5"/>
          </p:cNvCxnSpPr>
          <p:nvPr/>
        </p:nvCxnSpPr>
        <p:spPr>
          <a:xfrm flipH="1">
            <a:off x="2525075" y="2666500"/>
            <a:ext cx="1106700" cy="597900"/>
          </a:xfrm>
          <a:prstGeom prst="bentConnector3">
            <a:avLst>
              <a:gd name="adj1" fmla="val 49997"/>
            </a:avLst>
          </a:prstGeom>
          <a:noFill/>
          <a:ln w="19050" cap="flat" cmpd="sng">
            <a:solidFill>
              <a:schemeClr val="dk2"/>
            </a:solidFill>
            <a:prstDash val="solid"/>
            <a:round/>
            <a:headEnd type="none" w="med" len="med"/>
            <a:tailEnd type="none" w="med" len="med"/>
          </a:ln>
        </p:spPr>
      </p:cxnSp>
      <p:grpSp>
        <p:nvGrpSpPr>
          <p:cNvPr id="1822" name="Google Shape;1822;p51"/>
          <p:cNvGrpSpPr/>
          <p:nvPr/>
        </p:nvGrpSpPr>
        <p:grpSpPr>
          <a:xfrm>
            <a:off x="7106825" y="1312225"/>
            <a:ext cx="76825" cy="76800"/>
            <a:chOff x="3104875" y="1099400"/>
            <a:chExt cx="76825" cy="76800"/>
          </a:xfrm>
        </p:grpSpPr>
        <p:sp>
          <p:nvSpPr>
            <p:cNvPr id="1823" name="Google Shape;1823;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51"/>
          <p:cNvGrpSpPr/>
          <p:nvPr/>
        </p:nvGrpSpPr>
        <p:grpSpPr>
          <a:xfrm>
            <a:off x="1877450" y="837825"/>
            <a:ext cx="76825" cy="76800"/>
            <a:chOff x="3104875" y="1099400"/>
            <a:chExt cx="76825" cy="76800"/>
          </a:xfrm>
        </p:grpSpPr>
        <p:sp>
          <p:nvSpPr>
            <p:cNvPr id="1826" name="Google Shape;1826;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51"/>
          <p:cNvGrpSpPr/>
          <p:nvPr/>
        </p:nvGrpSpPr>
        <p:grpSpPr>
          <a:xfrm>
            <a:off x="4870450" y="4197150"/>
            <a:ext cx="76825" cy="76800"/>
            <a:chOff x="3104875" y="1099400"/>
            <a:chExt cx="76825" cy="76800"/>
          </a:xfrm>
        </p:grpSpPr>
        <p:sp>
          <p:nvSpPr>
            <p:cNvPr id="1829" name="Google Shape;1829;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31" name="Google Shape;1831;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832" name="Google Shape;1832;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spTree>
  </p:cSld>
  <p:clrMapOvr>
    <a:masterClrMapping/>
  </p:clrMapOvr>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2454</TotalTime>
  <Words>1107</Words>
  <Application>Microsoft Office PowerPoint</Application>
  <PresentationFormat>On-screen Show (16:9)</PresentationFormat>
  <Paragraphs>139</Paragraphs>
  <Slides>28</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Arial</vt:lpstr>
      <vt:lpstr>PT Sans</vt:lpstr>
      <vt:lpstr>Microsoft Sans Serif</vt:lpstr>
      <vt:lpstr>Bebas Neue</vt:lpstr>
      <vt:lpstr>Lato</vt:lpstr>
      <vt:lpstr>Courier New</vt:lpstr>
      <vt:lpstr>Anaheim</vt:lpstr>
      <vt:lpstr>Montserrat</vt:lpstr>
      <vt:lpstr>Montserrat Black</vt:lpstr>
      <vt:lpstr>Quattrocento Sans</vt:lpstr>
      <vt:lpstr>Söhne</vt:lpstr>
      <vt:lpstr>Artificial Intelligence (AI) Technology Consulting by Slidesgo</vt:lpstr>
      <vt:lpstr> Vision-Based  PPE Detection  for  Worker Safety  ( USING YOLO7)  CAPSTONE PROJECT </vt:lpstr>
      <vt:lpstr>TABLE OF CONTENTS</vt:lpstr>
      <vt:lpstr>01</vt:lpstr>
      <vt:lpstr>SAFETY  FIRST</vt:lpstr>
      <vt:lpstr>PowerPoint Presentation</vt:lpstr>
      <vt:lpstr>2.6 M</vt:lpstr>
      <vt:lpstr>PowerPoint Presentation</vt:lpstr>
      <vt:lpstr>OUR ASPIRATIONS</vt:lpstr>
      <vt:lpstr>PROJECT GOALS</vt:lpstr>
      <vt:lpstr>MAJOR REQUIREMENTS</vt:lpstr>
      <vt:lpstr>PROJECT TIMELINE</vt:lpstr>
      <vt:lpstr>WHAT IS YOLO MODEL? (You Only Look Once)</vt:lpstr>
      <vt:lpstr>02</vt:lpstr>
      <vt:lpstr>PROJECT STAGES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03</vt:lpstr>
      <vt:lpstr>PowerPoint Presentation</vt:lpstr>
      <vt:lpstr>PowerPoint Presentation</vt:lpstr>
      <vt:lpstr>PowerPoint Presentation</vt:lpstr>
      <vt:lpstr>PowerPoint Presentation</vt:lpstr>
      <vt:lpstr>OUR 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Vision-Based  PPE Detection  for  Worker Safety  ( USING YOLO7)  CAPSTONE PROJECT </dc:title>
  <cp:lastModifiedBy>mohamed mohamed</cp:lastModifiedBy>
  <cp:revision>6</cp:revision>
  <dcterms:modified xsi:type="dcterms:W3CDTF">2023-12-20T16:55:35Z</dcterms:modified>
</cp:coreProperties>
</file>